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  <p:sldMasterId id="2147483728" r:id="rId3"/>
    <p:sldMasterId id="2147483740" r:id="rId4"/>
    <p:sldMasterId id="2147483775" r:id="rId5"/>
  </p:sldMasterIdLst>
  <p:notesMasterIdLst>
    <p:notesMasterId r:id="rId56"/>
  </p:notesMasterIdLst>
  <p:sldIdLst>
    <p:sldId id="4794" r:id="rId6"/>
    <p:sldId id="23992" r:id="rId7"/>
    <p:sldId id="23392" r:id="rId8"/>
    <p:sldId id="4359" r:id="rId9"/>
    <p:sldId id="23264" r:id="rId10"/>
    <p:sldId id="23807" r:id="rId11"/>
    <p:sldId id="23994" r:id="rId12"/>
    <p:sldId id="1588" r:id="rId13"/>
    <p:sldId id="4697" r:id="rId14"/>
    <p:sldId id="1760" r:id="rId15"/>
    <p:sldId id="23803" r:id="rId16"/>
    <p:sldId id="4358" r:id="rId17"/>
    <p:sldId id="4725" r:id="rId18"/>
    <p:sldId id="23993" r:id="rId19"/>
    <p:sldId id="4726" r:id="rId20"/>
    <p:sldId id="23955" r:id="rId21"/>
    <p:sldId id="23956" r:id="rId22"/>
    <p:sldId id="23959" r:id="rId23"/>
    <p:sldId id="23958" r:id="rId24"/>
    <p:sldId id="23980" r:id="rId25"/>
    <p:sldId id="268" r:id="rId26"/>
    <p:sldId id="23981" r:id="rId27"/>
    <p:sldId id="4727" r:id="rId28"/>
    <p:sldId id="4685" r:id="rId29"/>
    <p:sldId id="23982" r:id="rId30"/>
    <p:sldId id="277" r:id="rId31"/>
    <p:sldId id="23983" r:id="rId32"/>
    <p:sldId id="4730" r:id="rId33"/>
    <p:sldId id="23965" r:id="rId34"/>
    <p:sldId id="23966" r:id="rId35"/>
    <p:sldId id="23977" r:id="rId36"/>
    <p:sldId id="23963" r:id="rId37"/>
    <p:sldId id="23968" r:id="rId38"/>
    <p:sldId id="23987" r:id="rId39"/>
    <p:sldId id="23972" r:id="rId40"/>
    <p:sldId id="23969" r:id="rId41"/>
    <p:sldId id="23970" r:id="rId42"/>
    <p:sldId id="23971" r:id="rId43"/>
    <p:sldId id="23989" r:id="rId44"/>
    <p:sldId id="4731" r:id="rId45"/>
    <p:sldId id="23973" r:id="rId46"/>
    <p:sldId id="23387" r:id="rId47"/>
    <p:sldId id="23820" r:id="rId48"/>
    <p:sldId id="23265" r:id="rId49"/>
    <p:sldId id="308" r:id="rId50"/>
    <p:sldId id="1757" r:id="rId51"/>
    <p:sldId id="23995" r:id="rId52"/>
    <p:sldId id="23808" r:id="rId53"/>
    <p:sldId id="260" r:id="rId54"/>
    <p:sldId id="261" r:id="rId55"/>
  </p:sldIdLst>
  <p:sldSz cx="12192000" cy="6858000"/>
  <p:notesSz cx="6807200" cy="9939338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aveat Brush" panose="020B0604020202020204" charset="0"/>
      <p:regular r:id="rId63"/>
    </p:embeddedFont>
    <p:embeddedFont>
      <p:font typeface="Cloud" panose="02000000000000000000" pitchFamily="2" charset="0"/>
      <p:bold r:id="rId64"/>
    </p:embeddedFont>
    <p:embeddedFont>
      <p:font typeface="Cordia New" panose="020B0304020202020204" pitchFamily="34" charset="-34"/>
      <p:regular r:id="rId65"/>
      <p:bold r:id="rId66"/>
      <p:italic r:id="rId67"/>
      <p:boldItalic r:id="rId68"/>
    </p:embeddedFont>
    <p:embeddedFont>
      <p:font typeface="Fira Sans Extra Condensed" panose="020B0604020202020204" charset="0"/>
      <p:regular r:id="rId69"/>
      <p:bold r:id="rId70"/>
      <p:italic r:id="rId71"/>
      <p:boldItalic r:id="rId72"/>
    </p:embeddedFont>
    <p:embeddedFont>
      <p:font typeface="Itim" panose="020B0604020202020204" charset="0"/>
      <p:regular r:id="rId73"/>
    </p:embeddedFont>
    <p:embeddedFont>
      <p:font typeface="KaiTi" panose="02010609060101010101" pitchFamily="49" charset="-122"/>
      <p:regular r:id="rId74"/>
    </p:embeddedFont>
    <p:embeddedFont>
      <p:font typeface="Kanit" pitchFamily="2" charset="-34"/>
      <p:regular r:id="rId75"/>
      <p:bold r:id="rId76"/>
      <p:italic r:id="rId77"/>
      <p:boldItalic r:id="rId78"/>
    </p:embeddedFont>
    <p:embeddedFont>
      <p:font typeface="Proxima Nova" panose="020B0604020202020204" charset="0"/>
      <p:regular r:id="rId79"/>
      <p:bold r:id="rId80"/>
      <p:italic r:id="rId81"/>
      <p:boldItalic r:id="rId82"/>
    </p:embeddedFont>
    <p:embeddedFont>
      <p:font typeface="Proxima Nova Semibold" panose="020B0604020202020204" charset="0"/>
      <p:regular r:id="rId83"/>
      <p:bold r:id="rId84"/>
      <p:boldItalic r:id="rId85"/>
    </p:embeddedFont>
    <p:embeddedFont>
      <p:font typeface="Raleway" panose="020B0604020202020204" charset="0"/>
      <p:regular r:id="rId86"/>
      <p:bold r:id="rId87"/>
      <p:italic r:id="rId88"/>
      <p:boldItalic r:id="rId89"/>
    </p:embeddedFont>
    <p:embeddedFont>
      <p:font typeface="Tahoma" panose="020B0604030504040204" pitchFamily="34" charset="0"/>
      <p:regular r:id="rId90"/>
      <p:bold r:id="rId91"/>
    </p:embeddedFont>
    <p:embeddedFont>
      <p:font typeface="TH Sarabun New" panose="020B0500040200020003" pitchFamily="34" charset="-34"/>
      <p:regular r:id="rId92"/>
      <p:bold r:id="rId93"/>
      <p:italic r:id="rId94"/>
      <p:boldItalic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 กลางน้ำ" id="{7FBCCC3E-2D9A-42DC-8D4E-D0B08FCFB3D4}">
          <p14:sldIdLst>
            <p14:sldId id="4794"/>
            <p14:sldId id="23992"/>
            <p14:sldId id="23392"/>
            <p14:sldId id="4359"/>
            <p14:sldId id="23264"/>
            <p14:sldId id="23807"/>
            <p14:sldId id="23994"/>
            <p14:sldId id="1588"/>
            <p14:sldId id="4697"/>
            <p14:sldId id="1760"/>
            <p14:sldId id="23803"/>
            <p14:sldId id="4358"/>
            <p14:sldId id="4725"/>
            <p14:sldId id="23993"/>
            <p14:sldId id="4726"/>
            <p14:sldId id="23955"/>
            <p14:sldId id="23956"/>
            <p14:sldId id="23959"/>
            <p14:sldId id="23958"/>
            <p14:sldId id="23980"/>
            <p14:sldId id="268"/>
            <p14:sldId id="23981"/>
            <p14:sldId id="4727"/>
            <p14:sldId id="4685"/>
            <p14:sldId id="23982"/>
            <p14:sldId id="277"/>
            <p14:sldId id="23983"/>
            <p14:sldId id="4730"/>
            <p14:sldId id="23965"/>
            <p14:sldId id="23966"/>
            <p14:sldId id="23977"/>
            <p14:sldId id="23963"/>
            <p14:sldId id="23968"/>
            <p14:sldId id="23987"/>
            <p14:sldId id="23972"/>
            <p14:sldId id="23969"/>
            <p14:sldId id="23970"/>
            <p14:sldId id="23971"/>
            <p14:sldId id="23989"/>
            <p14:sldId id="4731"/>
            <p14:sldId id="23973"/>
            <p14:sldId id="23387"/>
            <p14:sldId id="23820"/>
            <p14:sldId id="23265"/>
            <p14:sldId id="308"/>
            <p14:sldId id="1757"/>
            <p14:sldId id="23995"/>
            <p14:sldId id="23808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yaporn" initials="P" lastIdx="1" clrIdx="0">
    <p:extLst>
      <p:ext uri="{19B8F6BF-5375-455C-9EA6-DF929625EA0E}">
        <p15:presenceInfo xmlns:p15="http://schemas.microsoft.com/office/powerpoint/2012/main" userId="Piyapo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2E5FF"/>
    <a:srgbClr val="8238BA"/>
    <a:srgbClr val="9C87BF"/>
    <a:srgbClr val="AC75D5"/>
    <a:srgbClr val="5C739C"/>
    <a:srgbClr val="DDF8FD"/>
    <a:srgbClr val="DCB9FF"/>
    <a:srgbClr val="F5EBFF"/>
    <a:srgbClr val="265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สไตล์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68" autoAdjust="0"/>
    <p:restoredTop sz="95208" autoAdjust="0"/>
  </p:normalViewPr>
  <p:slideViewPr>
    <p:cSldViewPr snapToGrid="0">
      <p:cViewPr varScale="1">
        <p:scale>
          <a:sx n="82" d="100"/>
          <a:sy n="82" d="100"/>
        </p:scale>
        <p:origin x="94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notesViewPr>
    <p:cSldViewPr snapToGrid="0">
      <p:cViewPr varScale="1">
        <p:scale>
          <a:sx n="67" d="100"/>
          <a:sy n="67" d="100"/>
        </p:scale>
        <p:origin x="305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font" Target="fonts/font38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20.fntdata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6.fntdata"/><Relationship Id="rId93" Type="http://schemas.openxmlformats.org/officeDocument/2006/relationships/font" Target="fonts/font37.fntdata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C9C5-02BB-4F96-83F3-42E4C6CC794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49642-DD39-4F31-A734-D0DD505DB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4" name="Google Shape;11064;ga9469d1f40_2_10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5" name="Google Shape;11065;ga9469d1f40_2_10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FACF-6947-4055-B464-5082DCF75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C5F5-0725-4DFE-AEC4-124F439AE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AA52-BC3F-4A7D-9691-1A32BEF0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CABF-3034-4C38-99ED-2A83B7DB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3820-2827-4781-9F59-35237036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2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4EA8-890D-43DA-817B-F2CD8CF1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5A728-3091-4AE3-BAEC-8F16E0EA4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AD7E-12DA-4E05-8B1E-3C3DA368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9909A-BBA6-4CC4-AAEE-4E1C2BBA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F0AF-3997-4EE1-8E3E-951FBEAA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4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FBCCB-5582-4FFF-9511-2B30C53B7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CA140-9B91-443A-9264-A8B950C6E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C14B0-6CE7-4858-9C02-6B332D57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BACEC-4CE4-48C4-B1F5-C24B986B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7D28-E7C1-4D5F-8FB6-511D8EF6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3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44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6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8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8C174-AE93-4289-9F44-0D2010DCD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54AB2-94B1-4F08-A4BF-375E5885C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B6C53-9383-40F1-8001-48C6CD3E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07157-043C-4241-8600-187ECEC3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7A0FF-906B-4A41-B63C-CC0FDA1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934C-0C35-4354-9944-64512C8B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451C-367B-4852-AB67-1B605A29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5508B-66FE-4252-B4BB-273819F8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F4A5A-8105-4D81-95BA-732C8F5C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5A9D-5B21-4532-8183-12B2CB06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91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39AD-4130-41BD-BFFF-7F5E8CAF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FD3BA-60B8-4CC7-9EF2-8263FDAAC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539C2-6B37-46E6-A23C-68C9866A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BFD5C-7996-4506-9A22-F0D33E6F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B0EDC-1DF8-4799-B69B-F77CCB63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3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C57B-D589-423B-9003-B982E0E4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42E6-9A44-4958-877F-FE28884C1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9B0F1-6E85-4EE4-B27D-484C54B8E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365E9-49B0-4CDA-8F5E-41701286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E4447-BC26-4E1F-9CB5-08754EE4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4A406-44DE-4A7C-8638-D7F32954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D802-A0D4-497B-B3FB-E8EE58B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9D02-926A-4310-B96D-7C2E46E09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2285B-C300-437A-A2BC-6914D5B9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0E841-CAF1-4298-A7D5-0FFA3F44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359C-2584-4CAA-9742-2185AD8F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4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1370-86DA-42D3-9D39-1C7C1CF0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8C453-8921-41A4-B4ED-5139AF3E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79C59-026C-42CD-836A-EEE2F8941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FA22-7565-476A-990A-8B73427A7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67C36-D15F-43B8-BBA7-0F4D73D5A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5B00E-5E95-4603-9709-8F22CC63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19EFB-1FC3-4FEC-9A95-6057AD68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BB4EC-9965-4D1F-A32C-3433DAEF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4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3CDB-6F01-46DD-A005-601E9B5E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28093-0988-4146-84A4-41CA525B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0A4FB-CCA2-4A03-87D7-E9FE79F7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A35CC-FCAB-40BF-BC9A-3FC7513E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8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B0185-F02D-4206-88F1-0E87139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225C8-970C-4493-B5EF-E12F50E9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302A0-D5D5-402B-9282-D59E0C43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76C6-350E-4F32-809D-95494D66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4354-4271-4859-AA05-E9DC69BAB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93662-C1D0-49D1-AE59-694395ED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A92AE-E2AA-40BA-AD0E-59EC24DC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9447A-B5C0-4C39-9C0A-7031A40F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072E3-9492-4279-BE01-8BE6ACC0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33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649E-7D89-4CB8-8DD5-951C191D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D2908-F6B9-4355-8A0B-5117B3329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C7A2F-056A-4FC6-A8F3-FB03FCA17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C919D-1A73-4237-A2F6-6E1180F0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9577B-7F13-4E58-9949-7A59F61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44C6C-86EC-4610-9A23-DF1B5ED19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1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F0D6-1E4D-4C43-BD58-92A8555F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79A5A-6533-435E-9249-39957D8ED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CB0AA-FC11-45F1-9224-A1C5ACE2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3F890-CB81-4F2E-BF13-2284CA28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6FC7-3DCB-423D-9B94-A4D91FD1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4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C78F4-CAF8-4FDF-BA9E-451329FE0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375F8-061A-41FD-B976-BB90F68AA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72792-DF20-46A0-B146-0A8EBD2A2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00E3-3CFB-4895-9256-FA624B48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FAF05-E237-4C6D-A552-94C0A6F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7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"/>
          <p:cNvSpPr txBox="1">
            <a:spLocks noGrp="1"/>
          </p:cNvSpPr>
          <p:nvPr>
            <p:ph type="subTitle" idx="1"/>
          </p:nvPr>
        </p:nvSpPr>
        <p:spPr>
          <a:xfrm>
            <a:off x="4187088" y="4546967"/>
            <a:ext cx="38188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4139488" y="2929363"/>
            <a:ext cx="39140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5125488" y="1900864"/>
            <a:ext cx="1942000" cy="13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00" name="Google Shape;200;p3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201" name="Google Shape;201;p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11" name="Google Shape;311;p3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312" name="Google Shape;312;p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80" name="Google Shape;380;p3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9047784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975433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597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"/>
          <p:cNvSpPr txBox="1">
            <a:spLocks noGrp="1"/>
          </p:cNvSpPr>
          <p:nvPr>
            <p:ph type="body" idx="1"/>
          </p:nvPr>
        </p:nvSpPr>
        <p:spPr>
          <a:xfrm>
            <a:off x="951588" y="1790836"/>
            <a:ext cx="10281200" cy="4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AutoNum type="arabicPeriod"/>
              <a:defRPr sz="1600"/>
            </a:lvl1pPr>
            <a:lvl2pPr marL="1219170" lvl="1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marL="3047924" lvl="4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marL="3657509" lvl="5" indent="-431789" rtl="0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marL="4267093" lvl="6" indent="-431789" rtl="0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7pPr>
            <a:lvl8pPr marL="4876678" lvl="7" indent="-431789" rtl="0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8pPr>
            <a:lvl9pPr marL="5486263" lvl="8" indent="-431789" rtl="0">
              <a:spcBef>
                <a:spcPts val="2133"/>
              </a:spcBef>
              <a:spcAft>
                <a:spcPts val="2133"/>
              </a:spcAft>
              <a:buSzPts val="15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87" name="Google Shape;387;p4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88" name="Google Shape;388;p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322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"/>
          <p:cNvSpPr txBox="1">
            <a:spLocks noGrp="1"/>
          </p:cNvSpPr>
          <p:nvPr>
            <p:ph type="subTitle" idx="1"/>
          </p:nvPr>
        </p:nvSpPr>
        <p:spPr>
          <a:xfrm>
            <a:off x="1456839" y="3238867"/>
            <a:ext cx="44376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6" name="Google Shape;876;p7"/>
          <p:cNvSpPr txBox="1">
            <a:spLocks noGrp="1"/>
          </p:cNvSpPr>
          <p:nvPr>
            <p:ph type="title"/>
          </p:nvPr>
        </p:nvSpPr>
        <p:spPr>
          <a:xfrm>
            <a:off x="1159412" y="2342667"/>
            <a:ext cx="4735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77" name="Google Shape;877;p7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878" name="Google Shape;878;p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988" name="Google Shape;988;p7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989" name="Google Shape;989;p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1057" name="Google Shape;1057;p7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861804">
            <a:off x="-723551" y="4465777"/>
            <a:ext cx="3685203" cy="295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7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9832832" y="-759257"/>
            <a:ext cx="3685203" cy="295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0B72-D047-4F5E-A8CA-18BAB5E3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9E6D4-89A7-4D9A-A5A8-EA32ACBFE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F6A08-7B30-4449-9C18-54046A24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2BAEC-1889-489C-A143-4CD2AD1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C820-3E48-4501-A41F-08F1AF0F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7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1209400" y="2021895"/>
            <a:ext cx="9773200" cy="22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831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11"/>
          <p:cNvSpPr txBox="1">
            <a:spLocks noGrp="1"/>
          </p:cNvSpPr>
          <p:nvPr>
            <p:ph type="title" hasCustomPrompt="1"/>
          </p:nvPr>
        </p:nvSpPr>
        <p:spPr>
          <a:xfrm>
            <a:off x="1307000" y="2172333"/>
            <a:ext cx="9578000" cy="1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76" name="Google Shape;1476;p11"/>
          <p:cNvSpPr txBox="1">
            <a:spLocks noGrp="1"/>
          </p:cNvSpPr>
          <p:nvPr>
            <p:ph type="body" idx="1"/>
          </p:nvPr>
        </p:nvSpPr>
        <p:spPr>
          <a:xfrm>
            <a:off x="2501900" y="4448967"/>
            <a:ext cx="71884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267"/>
            </a:lvl1pPr>
            <a:lvl2pPr marL="1219170" lvl="1" indent="-431789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ctr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1477" name="Google Shape;1477;p11"/>
          <p:cNvGrpSpPr/>
          <p:nvPr/>
        </p:nvGrpSpPr>
        <p:grpSpPr>
          <a:xfrm>
            <a:off x="10339717" y="4850501"/>
            <a:ext cx="2808667" cy="796633"/>
            <a:chOff x="-2810250" y="3572525"/>
            <a:chExt cx="2106500" cy="597475"/>
          </a:xfrm>
        </p:grpSpPr>
        <p:sp>
          <p:nvSpPr>
            <p:cNvPr id="1478" name="Google Shape;1478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1588" name="Google Shape;1588;p11"/>
          <p:cNvGrpSpPr/>
          <p:nvPr/>
        </p:nvGrpSpPr>
        <p:grpSpPr>
          <a:xfrm flipH="1">
            <a:off x="-16" y="812680"/>
            <a:ext cx="2808667" cy="796633"/>
            <a:chOff x="-2810250" y="3572525"/>
            <a:chExt cx="2106500" cy="597475"/>
          </a:xfrm>
        </p:grpSpPr>
        <p:sp>
          <p:nvSpPr>
            <p:cNvPr id="1589" name="Google Shape;1589;p1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2" name="Google Shape;1592;p1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3" name="Google Shape;1593;p1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4" name="Google Shape;1594;p1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1699" name="Google Shape;1699;p11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7768424">
            <a:off x="10332952" y="-1511458"/>
            <a:ext cx="3685201" cy="295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1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8100024">
            <a:off x="-2195433" y="4938910"/>
            <a:ext cx="3685201" cy="295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513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0" name="Google Shape;189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4"/>
          <p:cNvSpPr txBox="1">
            <a:spLocks noGrp="1"/>
          </p:cNvSpPr>
          <p:nvPr>
            <p:ph type="subTitle" idx="1"/>
          </p:nvPr>
        </p:nvSpPr>
        <p:spPr>
          <a:xfrm>
            <a:off x="2453217" y="4572933"/>
            <a:ext cx="303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2" name="Google Shape;1892;p14"/>
          <p:cNvSpPr txBox="1">
            <a:spLocks noGrp="1"/>
          </p:cNvSpPr>
          <p:nvPr>
            <p:ph type="subTitle" idx="2"/>
          </p:nvPr>
        </p:nvSpPr>
        <p:spPr>
          <a:xfrm>
            <a:off x="7417168" y="4616964"/>
            <a:ext cx="2992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3" name="Google Shape;1893;p14"/>
          <p:cNvSpPr txBox="1">
            <a:spLocks noGrp="1"/>
          </p:cNvSpPr>
          <p:nvPr>
            <p:ph type="subTitle" idx="3"/>
          </p:nvPr>
        </p:nvSpPr>
        <p:spPr>
          <a:xfrm>
            <a:off x="2453201" y="2721697"/>
            <a:ext cx="303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4" name="Google Shape;1894;p14"/>
          <p:cNvSpPr txBox="1">
            <a:spLocks noGrp="1"/>
          </p:cNvSpPr>
          <p:nvPr>
            <p:ph type="subTitle" idx="4"/>
          </p:nvPr>
        </p:nvSpPr>
        <p:spPr>
          <a:xfrm>
            <a:off x="7417168" y="2721697"/>
            <a:ext cx="2992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333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5" name="Google Shape;1895;p14"/>
          <p:cNvSpPr txBox="1">
            <a:spLocks noGrp="1"/>
          </p:cNvSpPr>
          <p:nvPr>
            <p:ph type="subTitle" idx="5"/>
          </p:nvPr>
        </p:nvSpPr>
        <p:spPr>
          <a:xfrm>
            <a:off x="2453201" y="3474903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6" name="Google Shape;1896;p14"/>
          <p:cNvSpPr txBox="1">
            <a:spLocks noGrp="1"/>
          </p:cNvSpPr>
          <p:nvPr>
            <p:ph type="subTitle" idx="6"/>
          </p:nvPr>
        </p:nvSpPr>
        <p:spPr>
          <a:xfrm>
            <a:off x="7417168" y="3475623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7" name="Google Shape;1897;p14"/>
          <p:cNvSpPr txBox="1">
            <a:spLocks noGrp="1"/>
          </p:cNvSpPr>
          <p:nvPr>
            <p:ph type="subTitle" idx="7"/>
          </p:nvPr>
        </p:nvSpPr>
        <p:spPr>
          <a:xfrm>
            <a:off x="2453201" y="5325139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8" name="Google Shape;1898;p14"/>
          <p:cNvSpPr txBox="1">
            <a:spLocks noGrp="1"/>
          </p:cNvSpPr>
          <p:nvPr>
            <p:ph type="subTitle" idx="8"/>
          </p:nvPr>
        </p:nvSpPr>
        <p:spPr>
          <a:xfrm>
            <a:off x="7417168" y="5325139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99" name="Google Shape;1899;p14"/>
          <p:cNvSpPr txBox="1">
            <a:spLocks noGrp="1"/>
          </p:cNvSpPr>
          <p:nvPr>
            <p:ph type="title" hasCustomPrompt="1"/>
          </p:nvPr>
        </p:nvSpPr>
        <p:spPr>
          <a:xfrm>
            <a:off x="6383467" y="4572949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0" name="Google Shape;1900;p14"/>
          <p:cNvSpPr txBox="1">
            <a:spLocks noGrp="1"/>
          </p:cNvSpPr>
          <p:nvPr>
            <p:ph type="title" idx="9" hasCustomPrompt="1"/>
          </p:nvPr>
        </p:nvSpPr>
        <p:spPr>
          <a:xfrm>
            <a:off x="6383467" y="2721697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1" name="Google Shape;1901;p14"/>
          <p:cNvSpPr txBox="1">
            <a:spLocks noGrp="1"/>
          </p:cNvSpPr>
          <p:nvPr>
            <p:ph type="title" idx="13" hasCustomPrompt="1"/>
          </p:nvPr>
        </p:nvSpPr>
        <p:spPr>
          <a:xfrm>
            <a:off x="1433232" y="4572949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2" name="Google Shape;1902;p14"/>
          <p:cNvSpPr txBox="1">
            <a:spLocks noGrp="1"/>
          </p:cNvSpPr>
          <p:nvPr>
            <p:ph type="title" idx="14" hasCustomPrompt="1"/>
          </p:nvPr>
        </p:nvSpPr>
        <p:spPr>
          <a:xfrm>
            <a:off x="1433232" y="2721697"/>
            <a:ext cx="9900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03" name="Google Shape;1903;p14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904" name="Google Shape;1904;p14"/>
          <p:cNvGrpSpPr/>
          <p:nvPr/>
        </p:nvGrpSpPr>
        <p:grpSpPr>
          <a:xfrm>
            <a:off x="9383317" y="720001"/>
            <a:ext cx="2808667" cy="796633"/>
            <a:chOff x="-2810250" y="3572525"/>
            <a:chExt cx="2106500" cy="597475"/>
          </a:xfrm>
        </p:grpSpPr>
        <p:sp>
          <p:nvSpPr>
            <p:cNvPr id="1905" name="Google Shape;1905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015" name="Google Shape;2015;p14"/>
          <p:cNvGrpSpPr/>
          <p:nvPr/>
        </p:nvGrpSpPr>
        <p:grpSpPr>
          <a:xfrm flipH="1">
            <a:off x="-574283" y="6049580"/>
            <a:ext cx="2808667" cy="796633"/>
            <a:chOff x="-2810250" y="3572525"/>
            <a:chExt cx="2106500" cy="597475"/>
          </a:xfrm>
        </p:grpSpPr>
        <p:sp>
          <p:nvSpPr>
            <p:cNvPr id="2016" name="Google Shape;2016;p1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4826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Google Shape;212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5"/>
          <p:cNvSpPr txBox="1">
            <a:spLocks noGrp="1"/>
          </p:cNvSpPr>
          <p:nvPr>
            <p:ph type="title"/>
          </p:nvPr>
        </p:nvSpPr>
        <p:spPr>
          <a:xfrm>
            <a:off x="774552" y="1674017"/>
            <a:ext cx="5864400" cy="2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29" name="Google Shape;2129;p15"/>
          <p:cNvSpPr txBox="1">
            <a:spLocks noGrp="1"/>
          </p:cNvSpPr>
          <p:nvPr>
            <p:ph type="body" idx="1"/>
          </p:nvPr>
        </p:nvSpPr>
        <p:spPr>
          <a:xfrm>
            <a:off x="1239552" y="4264784"/>
            <a:ext cx="4934400" cy="12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130" name="Google Shape;2130;p15"/>
          <p:cNvGrpSpPr/>
          <p:nvPr/>
        </p:nvGrpSpPr>
        <p:grpSpPr>
          <a:xfrm>
            <a:off x="-1037800" y="802101"/>
            <a:ext cx="2808667" cy="796633"/>
            <a:chOff x="-2810250" y="3572525"/>
            <a:chExt cx="2106500" cy="597475"/>
          </a:xfrm>
        </p:grpSpPr>
        <p:sp>
          <p:nvSpPr>
            <p:cNvPr id="2131" name="Google Shape;2131;p1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3" name="Google Shape;2133;p1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4" name="Google Shape;2134;p1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7" name="Google Shape;2137;p1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8" name="Google Shape;2138;p1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39" name="Google Shape;2139;p1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0" name="Google Shape;2140;p1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241" name="Google Shape;2241;p15"/>
          <p:cNvGrpSpPr/>
          <p:nvPr/>
        </p:nvGrpSpPr>
        <p:grpSpPr>
          <a:xfrm>
            <a:off x="10009333" y="6162701"/>
            <a:ext cx="2182667" cy="695300"/>
            <a:chOff x="-4380075" y="3780200"/>
            <a:chExt cx="1637000" cy="521475"/>
          </a:xfrm>
        </p:grpSpPr>
        <p:sp>
          <p:nvSpPr>
            <p:cNvPr id="2242" name="Google Shape;2242;p15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1" name="Google Shape;2261;p15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438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2" name="Google Shape;2312;p16"/>
          <p:cNvSpPr txBox="1">
            <a:spLocks noGrp="1"/>
          </p:cNvSpPr>
          <p:nvPr>
            <p:ph type="subTitle" idx="1"/>
          </p:nvPr>
        </p:nvSpPr>
        <p:spPr>
          <a:xfrm>
            <a:off x="1732348" y="2303849"/>
            <a:ext cx="8715600" cy="1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13" name="Google Shape;2313;p16"/>
          <p:cNvSpPr txBox="1">
            <a:spLocks noGrp="1"/>
          </p:cNvSpPr>
          <p:nvPr>
            <p:ph type="ctrTitle"/>
          </p:nvPr>
        </p:nvSpPr>
        <p:spPr>
          <a:xfrm>
            <a:off x="6681233" y="4143116"/>
            <a:ext cx="3766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2314" name="Google Shape;2314;p16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2315" name="Google Shape;2315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425" name="Google Shape;2425;p16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2426" name="Google Shape;2426;p1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536" name="Google Shape;2536;p16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Google Shape;2537;p16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447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Google Shape;253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0" name="Google Shape;2540;p17"/>
          <p:cNvSpPr txBox="1">
            <a:spLocks noGrp="1"/>
          </p:cNvSpPr>
          <p:nvPr>
            <p:ph type="subTitle" idx="1"/>
          </p:nvPr>
        </p:nvSpPr>
        <p:spPr>
          <a:xfrm>
            <a:off x="4259467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1" name="Google Shape;2541;p17"/>
          <p:cNvSpPr txBox="1">
            <a:spLocks noGrp="1"/>
          </p:cNvSpPr>
          <p:nvPr>
            <p:ph type="subTitle" idx="2"/>
          </p:nvPr>
        </p:nvSpPr>
        <p:spPr>
          <a:xfrm>
            <a:off x="7554675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2" name="Google Shape;2542;p17"/>
          <p:cNvSpPr txBox="1">
            <a:spLocks noGrp="1"/>
          </p:cNvSpPr>
          <p:nvPr>
            <p:ph type="subTitle" idx="3"/>
          </p:nvPr>
        </p:nvSpPr>
        <p:spPr>
          <a:xfrm>
            <a:off x="953167" y="2958445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3" name="Google Shape;2543;p17"/>
          <p:cNvSpPr txBox="1">
            <a:spLocks noGrp="1"/>
          </p:cNvSpPr>
          <p:nvPr>
            <p:ph type="subTitle" idx="4"/>
          </p:nvPr>
        </p:nvSpPr>
        <p:spPr>
          <a:xfrm>
            <a:off x="4428267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4" name="Google Shape;2544;p17"/>
          <p:cNvSpPr txBox="1">
            <a:spLocks noGrp="1"/>
          </p:cNvSpPr>
          <p:nvPr>
            <p:ph type="subTitle" idx="5"/>
          </p:nvPr>
        </p:nvSpPr>
        <p:spPr>
          <a:xfrm>
            <a:off x="7723475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45" name="Google Shape;2545;p17"/>
          <p:cNvSpPr txBox="1">
            <a:spLocks noGrp="1"/>
          </p:cNvSpPr>
          <p:nvPr>
            <p:ph type="subTitle" idx="6"/>
          </p:nvPr>
        </p:nvSpPr>
        <p:spPr>
          <a:xfrm>
            <a:off x="1121967" y="3553891"/>
            <a:ext cx="3341600" cy="14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546" name="Google Shape;2546;p17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2547" name="Google Shape;2547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49" name="Google Shape;2549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0" name="Google Shape;2550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1" name="Google Shape;2551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2" name="Google Shape;2552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3" name="Google Shape;2553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4" name="Google Shape;2554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5" name="Google Shape;2555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6" name="Google Shape;2556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7" name="Google Shape;2557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8" name="Google Shape;2558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59" name="Google Shape;2559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0" name="Google Shape;2560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1" name="Google Shape;2561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2" name="Google Shape;2562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3" name="Google Shape;2563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4" name="Google Shape;2564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5" name="Google Shape;2565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6" name="Google Shape;2566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7" name="Google Shape;2567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8" name="Google Shape;2568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69" name="Google Shape;2569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0" name="Google Shape;2570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1" name="Google Shape;2571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2" name="Google Shape;2572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4" name="Google Shape;2574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5" name="Google Shape;2575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6" name="Google Shape;2576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7" name="Google Shape;2577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8" name="Google Shape;2578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79" name="Google Shape;2579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2" name="Google Shape;2642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3" name="Google Shape;2643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49" name="Google Shape;2649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0" name="Google Shape;2650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56" name="Google Shape;2656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657" name="Google Shape;2657;p17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Google Shape;2658;p17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17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2660" name="Google Shape;2660;p1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1" name="Google Shape;2661;p1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2" name="Google Shape;2662;p1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3" name="Google Shape;2663;p1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4" name="Google Shape;2664;p1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5" name="Google Shape;2665;p1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6" name="Google Shape;2666;p1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7" name="Google Shape;2667;p1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69" name="Google Shape;2669;p1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0" name="Google Shape;2670;p1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2" name="Google Shape;2672;p1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3" name="Google Shape;2673;p1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4" name="Google Shape;2674;p1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5" name="Google Shape;2685;p1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6" name="Google Shape;2686;p1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7" name="Google Shape;2687;p1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8" name="Google Shape;2688;p1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89" name="Google Shape;2689;p1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0" name="Google Shape;2690;p1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1" name="Google Shape;2691;p1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2" name="Google Shape;2692;p1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3" name="Google Shape;2693;p1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4" name="Google Shape;2694;p1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5" name="Google Shape;2695;p1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6" name="Google Shape;2696;p1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7" name="Google Shape;2697;p1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8" name="Google Shape;2698;p1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0" name="Google Shape;2700;p1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1" name="Google Shape;2701;p1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2" name="Google Shape;2702;p1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3" name="Google Shape;2703;p1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4" name="Google Shape;2704;p1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5" name="Google Shape;2705;p1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6" name="Google Shape;2706;p1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7" name="Google Shape;2707;p1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8" name="Google Shape;2708;p1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09" name="Google Shape;2709;p1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0" name="Google Shape;2710;p1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1" name="Google Shape;2711;p1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2" name="Google Shape;2712;p1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3" name="Google Shape;2713;p1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4" name="Google Shape;2714;p1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5" name="Google Shape;2725;p1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6" name="Google Shape;2726;p1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6" name="Google Shape;2736;p1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7" name="Google Shape;2737;p1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7" name="Google Shape;2747;p1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8" name="Google Shape;2748;p1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59" name="Google Shape;2759;p1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0" name="Google Shape;2760;p1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8" name="Google Shape;2768;p1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69" name="Google Shape;2769;p1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2770" name="Google Shape;2770;p17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342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2" name="Google Shape;277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3" name="Google Shape;2773;p18"/>
          <p:cNvSpPr txBox="1">
            <a:spLocks noGrp="1"/>
          </p:cNvSpPr>
          <p:nvPr>
            <p:ph type="subTitle" idx="1"/>
          </p:nvPr>
        </p:nvSpPr>
        <p:spPr>
          <a:xfrm>
            <a:off x="6105200" y="2384617"/>
            <a:ext cx="5145200" cy="4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2774" name="Google Shape;2774;p18"/>
          <p:cNvSpPr txBox="1">
            <a:spLocks noGrp="1"/>
          </p:cNvSpPr>
          <p:nvPr>
            <p:ph type="subTitle" idx="2"/>
          </p:nvPr>
        </p:nvSpPr>
        <p:spPr>
          <a:xfrm>
            <a:off x="953167" y="2384617"/>
            <a:ext cx="5145200" cy="4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2775" name="Google Shape;2775;p18"/>
          <p:cNvSpPr txBox="1">
            <a:spLocks noGrp="1"/>
          </p:cNvSpPr>
          <p:nvPr>
            <p:ph type="subTitle" idx="3"/>
          </p:nvPr>
        </p:nvSpPr>
        <p:spPr>
          <a:xfrm>
            <a:off x="953167" y="2897955"/>
            <a:ext cx="5145200" cy="2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2776" name="Google Shape;2776;p18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2777" name="Google Shape;2777;p1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8" name="Google Shape;2778;p1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79" name="Google Shape;2779;p1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0" name="Google Shape;2780;p1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1" name="Google Shape;2781;p1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2" name="Google Shape;2782;p1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3" name="Google Shape;2783;p1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4" name="Google Shape;2784;p1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5" name="Google Shape;2785;p1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6" name="Google Shape;2786;p1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7" name="Google Shape;2787;p1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8" name="Google Shape;2788;p1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89" name="Google Shape;2789;p1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0" name="Google Shape;2790;p1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1" name="Google Shape;2791;p1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2" name="Google Shape;2792;p1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3" name="Google Shape;2793;p1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4" name="Google Shape;2794;p1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5" name="Google Shape;2795;p1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6" name="Google Shape;2796;p1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7" name="Google Shape;2797;p1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8" name="Google Shape;2798;p1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799" name="Google Shape;2799;p1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0" name="Google Shape;2800;p1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1" name="Google Shape;2801;p1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2" name="Google Shape;2802;p1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3" name="Google Shape;2803;p1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4" name="Google Shape;2804;p1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5" name="Google Shape;2805;p1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6" name="Google Shape;2806;p1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7" name="Google Shape;2807;p1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8" name="Google Shape;2808;p1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09" name="Google Shape;2809;p1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0" name="Google Shape;2810;p1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1" name="Google Shape;2811;p1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2" name="Google Shape;2812;p1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3" name="Google Shape;2813;p1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4" name="Google Shape;2814;p1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5" name="Google Shape;2815;p1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6" name="Google Shape;2816;p1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7" name="Google Shape;2817;p1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8" name="Google Shape;2818;p1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19" name="Google Shape;2819;p1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0" name="Google Shape;2820;p1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1" name="Google Shape;2821;p1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2" name="Google Shape;2822;p1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3" name="Google Shape;2823;p1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4" name="Google Shape;2824;p1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5" name="Google Shape;2825;p1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6" name="Google Shape;2826;p1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7" name="Google Shape;2827;p1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8" name="Google Shape;2828;p1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29" name="Google Shape;2829;p1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0" name="Google Shape;2830;p1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1" name="Google Shape;2831;p1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2" name="Google Shape;2832;p1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3" name="Google Shape;2833;p1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4" name="Google Shape;2834;p1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5" name="Google Shape;2835;p1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6" name="Google Shape;2836;p1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7" name="Google Shape;2837;p1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8" name="Google Shape;2838;p1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39" name="Google Shape;2839;p1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0" name="Google Shape;2840;p1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1" name="Google Shape;2841;p1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2" name="Google Shape;2842;p1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3" name="Google Shape;2843;p1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4" name="Google Shape;2844;p1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5" name="Google Shape;2845;p1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6" name="Google Shape;2846;p1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7" name="Google Shape;2847;p1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8" name="Google Shape;2848;p1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49" name="Google Shape;2849;p1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0" name="Google Shape;2850;p1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1" name="Google Shape;2851;p1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2" name="Google Shape;2852;p1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3" name="Google Shape;2853;p1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4" name="Google Shape;2854;p1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5" name="Google Shape;2855;p1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6" name="Google Shape;2856;p1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7" name="Google Shape;2857;p1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8" name="Google Shape;2858;p1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59" name="Google Shape;2859;p1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0" name="Google Shape;2860;p1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1" name="Google Shape;2861;p1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2" name="Google Shape;2862;p1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3" name="Google Shape;2863;p1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4" name="Google Shape;2864;p1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5" name="Google Shape;2865;p1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6" name="Google Shape;2866;p1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7" name="Google Shape;2867;p1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8" name="Google Shape;2868;p1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69" name="Google Shape;2869;p1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0" name="Google Shape;2870;p1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1" name="Google Shape;2871;p1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2" name="Google Shape;2872;p1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3" name="Google Shape;2873;p1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4" name="Google Shape;2874;p1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5" name="Google Shape;2875;p1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6" name="Google Shape;2876;p1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7" name="Google Shape;2877;p1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8" name="Google Shape;2878;p1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79" name="Google Shape;2879;p1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0" name="Google Shape;2880;p1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1" name="Google Shape;2881;p1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2" name="Google Shape;2882;p1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3" name="Google Shape;2883;p1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4" name="Google Shape;2884;p1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5" name="Google Shape;2885;p1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6" name="Google Shape;2886;p1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2887" name="Google Shape;2887;p18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2888" name="Google Shape;2888;p1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89" name="Google Shape;2889;p1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0" name="Google Shape;2890;p1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1" name="Google Shape;2891;p1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2" name="Google Shape;2892;p1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3" name="Google Shape;2893;p1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4" name="Google Shape;2894;p1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5" name="Google Shape;2895;p1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6" name="Google Shape;2896;p1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7" name="Google Shape;2897;p1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8" name="Google Shape;2898;p1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899" name="Google Shape;2899;p1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0" name="Google Shape;2900;p1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1" name="Google Shape;2901;p1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2" name="Google Shape;2902;p1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4" name="Google Shape;2904;p1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5" name="Google Shape;2905;p1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6" name="Google Shape;2906;p1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7" name="Google Shape;2907;p1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8" name="Google Shape;2908;p1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09" name="Google Shape;2909;p1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2956" name="Google Shape;2956;p18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>
            <a:off x="9579533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7" name="Google Shape;2957;p18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>
            <a:off x="-443684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8" name="Google Shape;2958;p18"/>
          <p:cNvSpPr txBox="1">
            <a:spLocks noGrp="1"/>
          </p:cNvSpPr>
          <p:nvPr>
            <p:ph type="subTitle" idx="4"/>
          </p:nvPr>
        </p:nvSpPr>
        <p:spPr>
          <a:xfrm>
            <a:off x="6105200" y="2897955"/>
            <a:ext cx="5145200" cy="2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59" name="Google Shape;2959;p18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049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1" name="Google Shape;296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19"/>
          <p:cNvSpPr txBox="1">
            <a:spLocks noGrp="1"/>
          </p:cNvSpPr>
          <p:nvPr>
            <p:ph type="subTitle" idx="1"/>
          </p:nvPr>
        </p:nvSpPr>
        <p:spPr>
          <a:xfrm>
            <a:off x="1978000" y="2279348"/>
            <a:ext cx="5145200" cy="6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grpSp>
        <p:nvGrpSpPr>
          <p:cNvPr id="2963" name="Google Shape;2963;p19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2964" name="Google Shape;2964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5" name="Google Shape;2965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6" name="Google Shape;2966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7" name="Google Shape;2967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8" name="Google Shape;2968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69" name="Google Shape;2969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0" name="Google Shape;2970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1" name="Google Shape;2971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2" name="Google Shape;2972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3" name="Google Shape;2973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4" name="Google Shape;2974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5" name="Google Shape;2975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6" name="Google Shape;2976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7" name="Google Shape;2977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8" name="Google Shape;2978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79" name="Google Shape;2979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0" name="Google Shape;2980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1" name="Google Shape;2981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2" name="Google Shape;2982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3" name="Google Shape;2983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4" name="Google Shape;2984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5" name="Google Shape;2985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6" name="Google Shape;2986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7" name="Google Shape;2987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8" name="Google Shape;2988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89" name="Google Shape;2989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0" name="Google Shape;2990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1" name="Google Shape;2991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2" name="Google Shape;2992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3" name="Google Shape;2993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4" name="Google Shape;2994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5" name="Google Shape;2995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6" name="Google Shape;2996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7" name="Google Shape;2997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8" name="Google Shape;2998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999" name="Google Shape;2999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0" name="Google Shape;3000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1" name="Google Shape;3001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2" name="Google Shape;3002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3" name="Google Shape;3003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4" name="Google Shape;3004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5" name="Google Shape;3005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6" name="Google Shape;3006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7" name="Google Shape;3007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8" name="Google Shape;3008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09" name="Google Shape;3009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0" name="Google Shape;3010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1" name="Google Shape;3011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2" name="Google Shape;3012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3" name="Google Shape;3013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4" name="Google Shape;3014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5" name="Google Shape;3015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6" name="Google Shape;3016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7" name="Google Shape;3017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8" name="Google Shape;3018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19" name="Google Shape;3019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0" name="Google Shape;3020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1" name="Google Shape;3021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2" name="Google Shape;3022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3" name="Google Shape;3023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4" name="Google Shape;3024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5" name="Google Shape;3025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6" name="Google Shape;3026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7" name="Google Shape;3027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8" name="Google Shape;3028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29" name="Google Shape;3029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0" name="Google Shape;3030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1" name="Google Shape;3031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2" name="Google Shape;3032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3" name="Google Shape;3033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4" name="Google Shape;3034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5" name="Google Shape;3035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6" name="Google Shape;3036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7" name="Google Shape;3037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8" name="Google Shape;3038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39" name="Google Shape;3039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0" name="Google Shape;3040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1" name="Google Shape;3041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2" name="Google Shape;3042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3" name="Google Shape;3043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4" name="Google Shape;3044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6" name="Google Shape;3046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7" name="Google Shape;3047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8" name="Google Shape;3048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49" name="Google Shape;3049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4" name="Google Shape;3054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5" name="Google Shape;3055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6" name="Google Shape;3056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7" name="Google Shape;3057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8" name="Google Shape;3058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59" name="Google Shape;3059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0" name="Google Shape;3060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1" name="Google Shape;3061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2" name="Google Shape;3062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3" name="Google Shape;3063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074" name="Google Shape;3074;p19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3075" name="Google Shape;3075;p1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185" name="Google Shape;3185;p19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6" name="Google Shape;3186;p19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  <p:sp>
        <p:nvSpPr>
          <p:cNvPr id="3187" name="Google Shape;3187;p19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188" name="Google Shape;3188;p19"/>
          <p:cNvSpPr txBox="1">
            <a:spLocks noGrp="1"/>
          </p:cNvSpPr>
          <p:nvPr>
            <p:ph type="subTitle" idx="2"/>
          </p:nvPr>
        </p:nvSpPr>
        <p:spPr>
          <a:xfrm>
            <a:off x="1978000" y="2735493"/>
            <a:ext cx="8236000" cy="20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78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0" name="Google Shape;31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1" name="Google Shape;3191;p20"/>
          <p:cNvSpPr txBox="1">
            <a:spLocks noGrp="1"/>
          </p:cNvSpPr>
          <p:nvPr>
            <p:ph type="subTitle" idx="1"/>
          </p:nvPr>
        </p:nvSpPr>
        <p:spPr>
          <a:xfrm>
            <a:off x="5023700" y="2568880"/>
            <a:ext cx="21128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2" name="Google Shape;3192;p20"/>
          <p:cNvSpPr txBox="1">
            <a:spLocks noGrp="1"/>
          </p:cNvSpPr>
          <p:nvPr>
            <p:ph type="subTitle" idx="2"/>
          </p:nvPr>
        </p:nvSpPr>
        <p:spPr>
          <a:xfrm>
            <a:off x="8373133" y="3301841"/>
            <a:ext cx="26236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3" name="Google Shape;3193;p20"/>
          <p:cNvSpPr txBox="1">
            <a:spLocks noGrp="1"/>
          </p:cNvSpPr>
          <p:nvPr>
            <p:ph type="subTitle" idx="3"/>
          </p:nvPr>
        </p:nvSpPr>
        <p:spPr>
          <a:xfrm>
            <a:off x="1200019" y="3301841"/>
            <a:ext cx="2623600" cy="8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4" name="Google Shape;3194;p20"/>
          <p:cNvSpPr txBox="1">
            <a:spLocks noGrp="1"/>
          </p:cNvSpPr>
          <p:nvPr>
            <p:ph type="subTitle" idx="4"/>
          </p:nvPr>
        </p:nvSpPr>
        <p:spPr>
          <a:xfrm>
            <a:off x="4542307" y="3456419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5" name="Google Shape;3195;p20"/>
          <p:cNvSpPr txBox="1">
            <a:spLocks noGrp="1"/>
          </p:cNvSpPr>
          <p:nvPr>
            <p:ph type="subTitle" idx="5"/>
          </p:nvPr>
        </p:nvSpPr>
        <p:spPr>
          <a:xfrm>
            <a:off x="8136535" y="4193700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6" name="Google Shape;3196;p20"/>
          <p:cNvSpPr txBox="1">
            <a:spLocks noGrp="1"/>
          </p:cNvSpPr>
          <p:nvPr>
            <p:ph type="subTitle" idx="6"/>
          </p:nvPr>
        </p:nvSpPr>
        <p:spPr>
          <a:xfrm>
            <a:off x="963433" y="4189235"/>
            <a:ext cx="3096800" cy="11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0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197" name="Google Shape;3197;p20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198" name="Google Shape;3198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199" name="Google Shape;3199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0" name="Google Shape;3200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1" name="Google Shape;3201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2" name="Google Shape;3202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3" name="Google Shape;3203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4" name="Google Shape;3204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5" name="Google Shape;3205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6" name="Google Shape;3206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7" name="Google Shape;3207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8" name="Google Shape;3208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09" name="Google Shape;3209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0" name="Google Shape;3210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1" name="Google Shape;3211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2" name="Google Shape;3212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3" name="Google Shape;3213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4" name="Google Shape;3214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5" name="Google Shape;3215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6" name="Google Shape;3216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7" name="Google Shape;3217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8" name="Google Shape;3218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19" name="Google Shape;3219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0" name="Google Shape;3220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1" name="Google Shape;3221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2" name="Google Shape;3222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3" name="Google Shape;3223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4" name="Google Shape;3224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5" name="Google Shape;3225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6" name="Google Shape;3226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7" name="Google Shape;3227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8" name="Google Shape;3228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29" name="Google Shape;3229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0" name="Google Shape;3230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1" name="Google Shape;3231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2" name="Google Shape;3232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3" name="Google Shape;3233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4" name="Google Shape;3234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5" name="Google Shape;3235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6" name="Google Shape;3236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7" name="Google Shape;3237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8" name="Google Shape;3238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39" name="Google Shape;3239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0" name="Google Shape;3240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1" name="Google Shape;3241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2" name="Google Shape;3242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3" name="Google Shape;3243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4" name="Google Shape;3244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5" name="Google Shape;3245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6" name="Google Shape;3246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7" name="Google Shape;3247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8" name="Google Shape;3248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49" name="Google Shape;3249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0" name="Google Shape;3250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1" name="Google Shape;3251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2" name="Google Shape;3252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3" name="Google Shape;3253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4" name="Google Shape;3254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5" name="Google Shape;3255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6" name="Google Shape;3256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7" name="Google Shape;3257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8" name="Google Shape;3258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59" name="Google Shape;3259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0" name="Google Shape;3260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1" name="Google Shape;3261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2" name="Google Shape;3262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3" name="Google Shape;3263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4" name="Google Shape;3264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5" name="Google Shape;3265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6" name="Google Shape;3266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7" name="Google Shape;3267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8" name="Google Shape;3268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69" name="Google Shape;3269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0" name="Google Shape;3270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1" name="Google Shape;3271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2" name="Google Shape;3272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3" name="Google Shape;3273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4" name="Google Shape;3274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5" name="Google Shape;3275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6" name="Google Shape;3276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7" name="Google Shape;3277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8" name="Google Shape;3278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79" name="Google Shape;3279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0" name="Google Shape;3280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1" name="Google Shape;3281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2" name="Google Shape;3282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3" name="Google Shape;3283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4" name="Google Shape;3284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5" name="Google Shape;3285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6" name="Google Shape;3286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7" name="Google Shape;3287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8" name="Google Shape;3288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89" name="Google Shape;3289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0" name="Google Shape;3290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1" name="Google Shape;3291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2" name="Google Shape;3292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3" name="Google Shape;3293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4" name="Google Shape;3294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5" name="Google Shape;3295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6" name="Google Shape;3296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7" name="Google Shape;3297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8" name="Google Shape;3298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299" name="Google Shape;3299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0" name="Google Shape;3300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1" name="Google Shape;3301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2" name="Google Shape;3302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3" name="Google Shape;3303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4" name="Google Shape;3304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5" name="Google Shape;3305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6" name="Google Shape;3306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07" name="Google Shape;3307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308" name="Google Shape;3308;p2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4035" y="805759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Google Shape;3309;p20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-476631" y="6132226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0" name="Google Shape;3310;p20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311" name="Google Shape;3311;p2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2" name="Google Shape;3312;p2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3" name="Google Shape;3313;p2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4" name="Google Shape;3314;p2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5" name="Google Shape;3315;p2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6" name="Google Shape;3316;p2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7" name="Google Shape;3317;p2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8" name="Google Shape;3318;p2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19" name="Google Shape;3319;p2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0" name="Google Shape;3320;p2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1" name="Google Shape;3321;p2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2" name="Google Shape;3322;p2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3" name="Google Shape;3323;p2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4" name="Google Shape;3324;p2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5" name="Google Shape;3325;p2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6" name="Google Shape;3326;p2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7" name="Google Shape;3327;p2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8" name="Google Shape;3328;p2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29" name="Google Shape;3329;p2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0" name="Google Shape;3330;p2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1" name="Google Shape;3331;p2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2" name="Google Shape;3332;p2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3" name="Google Shape;3333;p2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4" name="Google Shape;3334;p2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5" name="Google Shape;3335;p2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6" name="Google Shape;3336;p2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7" name="Google Shape;3337;p2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8" name="Google Shape;3338;p2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39" name="Google Shape;3339;p2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0" name="Google Shape;3340;p2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1" name="Google Shape;3341;p2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2" name="Google Shape;3342;p2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3" name="Google Shape;3343;p2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4" name="Google Shape;3344;p2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5" name="Google Shape;3345;p2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6" name="Google Shape;3346;p2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7" name="Google Shape;3347;p2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8" name="Google Shape;3348;p2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49" name="Google Shape;3349;p2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0" name="Google Shape;3350;p2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1" name="Google Shape;3351;p2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2" name="Google Shape;3352;p2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3" name="Google Shape;3353;p2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4" name="Google Shape;3354;p2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5" name="Google Shape;3355;p2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6" name="Google Shape;3356;p2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7" name="Google Shape;3357;p2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8" name="Google Shape;3358;p2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59" name="Google Shape;3359;p2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0" name="Google Shape;3360;p2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1" name="Google Shape;3361;p2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2" name="Google Shape;3362;p2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3" name="Google Shape;3363;p2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4" name="Google Shape;3364;p2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5" name="Google Shape;3365;p2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6" name="Google Shape;3366;p2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7" name="Google Shape;3367;p2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8" name="Google Shape;3368;p2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69" name="Google Shape;3369;p2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0" name="Google Shape;3370;p2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1" name="Google Shape;3371;p2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2" name="Google Shape;3372;p2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3" name="Google Shape;3373;p2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4" name="Google Shape;3374;p2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5" name="Google Shape;3375;p2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6" name="Google Shape;3376;p2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7" name="Google Shape;3377;p2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8" name="Google Shape;3378;p2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79" name="Google Shape;3379;p2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0" name="Google Shape;3380;p2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1" name="Google Shape;3381;p2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2" name="Google Shape;3382;p2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3" name="Google Shape;3383;p2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4" name="Google Shape;3384;p2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5" name="Google Shape;3385;p2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6" name="Google Shape;3386;p2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7" name="Google Shape;3387;p2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8" name="Google Shape;3388;p2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89" name="Google Shape;3389;p2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0" name="Google Shape;3390;p2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1" name="Google Shape;3391;p2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2" name="Google Shape;3392;p2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3" name="Google Shape;3393;p2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4" name="Google Shape;3394;p2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5" name="Google Shape;3395;p2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6" name="Google Shape;3396;p2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7" name="Google Shape;3397;p2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8" name="Google Shape;3398;p2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399" name="Google Shape;3399;p2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0" name="Google Shape;3400;p2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1" name="Google Shape;3401;p2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2" name="Google Shape;3402;p2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3" name="Google Shape;3403;p2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4" name="Google Shape;3404;p2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5" name="Google Shape;3405;p2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6" name="Google Shape;3406;p2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7" name="Google Shape;3407;p2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8" name="Google Shape;3408;p2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09" name="Google Shape;3409;p2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0" name="Google Shape;3410;p2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1" name="Google Shape;3411;p2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2" name="Google Shape;3412;p2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3" name="Google Shape;3413;p2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4" name="Google Shape;3414;p2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5" name="Google Shape;3415;p2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6" name="Google Shape;3416;p2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7" name="Google Shape;3417;p2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8" name="Google Shape;3418;p2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19" name="Google Shape;3419;p2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0" name="Google Shape;3420;p2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348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3" name="Google Shape;342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4" name="Google Shape;3424;p21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425" name="Google Shape;3425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6" name="Google Shape;3426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7" name="Google Shape;3427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8" name="Google Shape;3428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29" name="Google Shape;3429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0" name="Google Shape;3430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1" name="Google Shape;3431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2" name="Google Shape;3432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4" name="Google Shape;3434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5" name="Google Shape;3435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6" name="Google Shape;3436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7" name="Google Shape;3437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8" name="Google Shape;3438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39" name="Google Shape;3439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0" name="Google Shape;3440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1" name="Google Shape;3441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2" name="Google Shape;3442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3" name="Google Shape;3443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4" name="Google Shape;3444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5" name="Google Shape;3445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6" name="Google Shape;3446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7" name="Google Shape;3447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8" name="Google Shape;3448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49" name="Google Shape;3449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0" name="Google Shape;3450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1" name="Google Shape;3451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2" name="Google Shape;3452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3" name="Google Shape;3453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4" name="Google Shape;3454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5" name="Google Shape;3455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535" name="Google Shape;3535;p2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Google Shape;3536;p21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7" name="Google Shape;3537;p21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538" name="Google Shape;3538;p2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1" name="Google Shape;3551;p2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2" name="Google Shape;3552;p2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3648" name="Google Shape;3648;p21"/>
          <p:cNvSpPr txBox="1">
            <a:spLocks noGrp="1"/>
          </p:cNvSpPr>
          <p:nvPr>
            <p:ph type="subTitle" idx="1"/>
          </p:nvPr>
        </p:nvSpPr>
        <p:spPr>
          <a:xfrm>
            <a:off x="1838621" y="450033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49" name="Google Shape;3649;p21"/>
          <p:cNvSpPr txBox="1">
            <a:spLocks noGrp="1"/>
          </p:cNvSpPr>
          <p:nvPr>
            <p:ph type="subTitle" idx="2"/>
          </p:nvPr>
        </p:nvSpPr>
        <p:spPr>
          <a:xfrm>
            <a:off x="7015421" y="450033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0" name="Google Shape;3650;p21"/>
          <p:cNvSpPr txBox="1">
            <a:spLocks noGrp="1"/>
          </p:cNvSpPr>
          <p:nvPr>
            <p:ph type="subTitle" idx="3"/>
          </p:nvPr>
        </p:nvSpPr>
        <p:spPr>
          <a:xfrm>
            <a:off x="1838621" y="24477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subTitle" idx="4"/>
          </p:nvPr>
        </p:nvSpPr>
        <p:spPr>
          <a:xfrm>
            <a:off x="7015421" y="24477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52" name="Google Shape;3652;p21"/>
          <p:cNvSpPr txBox="1">
            <a:spLocks noGrp="1"/>
          </p:cNvSpPr>
          <p:nvPr>
            <p:ph type="subTitle" idx="5"/>
          </p:nvPr>
        </p:nvSpPr>
        <p:spPr>
          <a:xfrm>
            <a:off x="1838621" y="3136195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3" name="Google Shape;3653;p21"/>
          <p:cNvSpPr txBox="1">
            <a:spLocks noGrp="1"/>
          </p:cNvSpPr>
          <p:nvPr>
            <p:ph type="subTitle" idx="6"/>
          </p:nvPr>
        </p:nvSpPr>
        <p:spPr>
          <a:xfrm>
            <a:off x="6995600" y="3136195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4" name="Google Shape;3654;p21"/>
          <p:cNvSpPr txBox="1">
            <a:spLocks noGrp="1"/>
          </p:cNvSpPr>
          <p:nvPr>
            <p:ph type="subTitle" idx="7"/>
          </p:nvPr>
        </p:nvSpPr>
        <p:spPr>
          <a:xfrm>
            <a:off x="1838621" y="514177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5" name="Google Shape;3655;p21"/>
          <p:cNvSpPr txBox="1">
            <a:spLocks noGrp="1"/>
          </p:cNvSpPr>
          <p:nvPr>
            <p:ph type="subTitle" idx="8"/>
          </p:nvPr>
        </p:nvSpPr>
        <p:spPr>
          <a:xfrm>
            <a:off x="7015421" y="514177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56" name="Google Shape;3656;p21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47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A0D18-2763-4550-8C92-3B27BDA0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4511-3B5A-4079-8A55-607B270BB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B75AA-E2DE-433B-9BE7-6E76A10CC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94EFF-7CFB-4B9B-8B51-3D88FE01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831E8-9E05-4F47-BD14-08DFE3E0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54199-008A-40A2-8A19-FF2304B0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9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8" name="Google Shape;365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9" name="Google Shape;3659;p22"/>
          <p:cNvSpPr txBox="1">
            <a:spLocks noGrp="1"/>
          </p:cNvSpPr>
          <p:nvPr>
            <p:ph type="subTitle" idx="1"/>
          </p:nvPr>
        </p:nvSpPr>
        <p:spPr>
          <a:xfrm>
            <a:off x="800175" y="4110912"/>
            <a:ext cx="2724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0" name="Google Shape;3660;p22"/>
          <p:cNvSpPr txBox="1">
            <a:spLocks noGrp="1"/>
          </p:cNvSpPr>
          <p:nvPr>
            <p:ph type="subTitle" idx="2"/>
          </p:nvPr>
        </p:nvSpPr>
        <p:spPr>
          <a:xfrm>
            <a:off x="8666404" y="4110912"/>
            <a:ext cx="27248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1" name="Google Shape;3661;p22"/>
          <p:cNvSpPr txBox="1">
            <a:spLocks noGrp="1"/>
          </p:cNvSpPr>
          <p:nvPr>
            <p:ph type="subTitle" idx="3"/>
          </p:nvPr>
        </p:nvSpPr>
        <p:spPr>
          <a:xfrm>
            <a:off x="800175" y="2588417"/>
            <a:ext cx="2724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2" name="Google Shape;3662;p22"/>
          <p:cNvSpPr txBox="1">
            <a:spLocks noGrp="1"/>
          </p:cNvSpPr>
          <p:nvPr>
            <p:ph type="subTitle" idx="4"/>
          </p:nvPr>
        </p:nvSpPr>
        <p:spPr>
          <a:xfrm>
            <a:off x="8666404" y="2588417"/>
            <a:ext cx="2724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veat Brush"/>
              <a:buNone/>
              <a:defRPr sz="2133"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3663" name="Google Shape;3663;p22"/>
          <p:cNvSpPr txBox="1">
            <a:spLocks noGrp="1"/>
          </p:cNvSpPr>
          <p:nvPr>
            <p:ph type="subTitle" idx="5"/>
          </p:nvPr>
        </p:nvSpPr>
        <p:spPr>
          <a:xfrm>
            <a:off x="800175" y="2996891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4" name="Google Shape;3664;p22"/>
          <p:cNvSpPr txBox="1">
            <a:spLocks noGrp="1"/>
          </p:cNvSpPr>
          <p:nvPr>
            <p:ph type="subTitle" idx="6"/>
          </p:nvPr>
        </p:nvSpPr>
        <p:spPr>
          <a:xfrm>
            <a:off x="8666404" y="2996891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5" name="Google Shape;3665;p22"/>
          <p:cNvSpPr txBox="1">
            <a:spLocks noGrp="1"/>
          </p:cNvSpPr>
          <p:nvPr>
            <p:ph type="subTitle" idx="7"/>
          </p:nvPr>
        </p:nvSpPr>
        <p:spPr>
          <a:xfrm>
            <a:off x="800175" y="4474824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6" name="Google Shape;3666;p22"/>
          <p:cNvSpPr txBox="1">
            <a:spLocks noGrp="1"/>
          </p:cNvSpPr>
          <p:nvPr>
            <p:ph type="subTitle" idx="8"/>
          </p:nvPr>
        </p:nvSpPr>
        <p:spPr>
          <a:xfrm>
            <a:off x="8666404" y="4474824"/>
            <a:ext cx="27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7" name="Google Shape;3667;p22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668" name="Google Shape;3668;p22"/>
          <p:cNvSpPr txBox="1">
            <a:spLocks noGrp="1"/>
          </p:cNvSpPr>
          <p:nvPr>
            <p:ph type="title" idx="9" hasCustomPrompt="1"/>
          </p:nvPr>
        </p:nvSpPr>
        <p:spPr>
          <a:xfrm>
            <a:off x="4885345" y="2626381"/>
            <a:ext cx="11516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69" name="Google Shape;3669;p22"/>
          <p:cNvSpPr txBox="1">
            <a:spLocks noGrp="1"/>
          </p:cNvSpPr>
          <p:nvPr>
            <p:ph type="title" idx="13" hasCustomPrompt="1"/>
          </p:nvPr>
        </p:nvSpPr>
        <p:spPr>
          <a:xfrm>
            <a:off x="4885345" y="4115681"/>
            <a:ext cx="11516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70" name="Google Shape;3670;p22"/>
          <p:cNvSpPr txBox="1">
            <a:spLocks noGrp="1"/>
          </p:cNvSpPr>
          <p:nvPr>
            <p:ph type="title" idx="14" hasCustomPrompt="1"/>
          </p:nvPr>
        </p:nvSpPr>
        <p:spPr>
          <a:xfrm>
            <a:off x="6178277" y="2626381"/>
            <a:ext cx="1101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71" name="Google Shape;3671;p22"/>
          <p:cNvSpPr txBox="1">
            <a:spLocks noGrp="1"/>
          </p:cNvSpPr>
          <p:nvPr>
            <p:ph type="title" idx="15" hasCustomPrompt="1"/>
          </p:nvPr>
        </p:nvSpPr>
        <p:spPr>
          <a:xfrm>
            <a:off x="6178277" y="4115681"/>
            <a:ext cx="1101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672" name="Google Shape;3672;p22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3673" name="Google Shape;3673;p2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4" name="Google Shape;3674;p2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5" name="Google Shape;3675;p2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6" name="Google Shape;3676;p2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7" name="Google Shape;3677;p2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8" name="Google Shape;3678;p2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79" name="Google Shape;3679;p2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0" name="Google Shape;3680;p2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1" name="Google Shape;3681;p2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2" name="Google Shape;3682;p2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3" name="Google Shape;3683;p2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4" name="Google Shape;3684;p2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5" name="Google Shape;3685;p2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6" name="Google Shape;3686;p2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7" name="Google Shape;3687;p2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8" name="Google Shape;3688;p2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89" name="Google Shape;3689;p2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4" name="Google Shape;3694;p2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5" name="Google Shape;3695;p2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6" name="Google Shape;3696;p2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7" name="Google Shape;3697;p2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8" name="Google Shape;3698;p2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99" name="Google Shape;3699;p2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0" name="Google Shape;3700;p2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1" name="Google Shape;3701;p2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2" name="Google Shape;3702;p2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3" name="Google Shape;3703;p2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4" name="Google Shape;3704;p2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5" name="Google Shape;3705;p2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6" name="Google Shape;3706;p2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7" name="Google Shape;3707;p2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8" name="Google Shape;3708;p2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09" name="Google Shape;3709;p2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0" name="Google Shape;3710;p2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1" name="Google Shape;3711;p2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2" name="Google Shape;3712;p2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3" name="Google Shape;3713;p2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4" name="Google Shape;3714;p2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5" name="Google Shape;3715;p2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6" name="Google Shape;3716;p2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7" name="Google Shape;3717;p2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8" name="Google Shape;3718;p2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19" name="Google Shape;3719;p2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0" name="Google Shape;3720;p2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1" name="Google Shape;3721;p2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2" name="Google Shape;3722;p2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3" name="Google Shape;3723;p2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4" name="Google Shape;3724;p2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5" name="Google Shape;3725;p2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6" name="Google Shape;3726;p2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7" name="Google Shape;3727;p2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8" name="Google Shape;3728;p2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29" name="Google Shape;3729;p2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0" name="Google Shape;3730;p2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1" name="Google Shape;3731;p2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2" name="Google Shape;3732;p2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3" name="Google Shape;3733;p2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4" name="Google Shape;3734;p2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5" name="Google Shape;3735;p2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6" name="Google Shape;3736;p2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7" name="Google Shape;3737;p2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8" name="Google Shape;3738;p2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39" name="Google Shape;3739;p2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0" name="Google Shape;3740;p2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1" name="Google Shape;3741;p2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2" name="Google Shape;3742;p2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3" name="Google Shape;3743;p2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4" name="Google Shape;3744;p2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5" name="Google Shape;3745;p2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6" name="Google Shape;3746;p2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7" name="Google Shape;3747;p2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8" name="Google Shape;3748;p2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49" name="Google Shape;3749;p2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0" name="Google Shape;3750;p2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1" name="Google Shape;3751;p2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2" name="Google Shape;3752;p2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3" name="Google Shape;3753;p2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4" name="Google Shape;3754;p2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5" name="Google Shape;3755;p2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6" name="Google Shape;3756;p2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7" name="Google Shape;3757;p2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8" name="Google Shape;3758;p2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59" name="Google Shape;3759;p2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0" name="Google Shape;3760;p2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1" name="Google Shape;3761;p2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2" name="Google Shape;3762;p2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3" name="Google Shape;3763;p2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4" name="Google Shape;3764;p2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5" name="Google Shape;3765;p2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6" name="Google Shape;3766;p2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7" name="Google Shape;3767;p2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8" name="Google Shape;3768;p2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69" name="Google Shape;3769;p2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0" name="Google Shape;3770;p2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1" name="Google Shape;3771;p2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2" name="Google Shape;3772;p2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3" name="Google Shape;3773;p2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4" name="Google Shape;3774;p2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5" name="Google Shape;3775;p2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6" name="Google Shape;3776;p2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7" name="Google Shape;3777;p2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8" name="Google Shape;3778;p2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79" name="Google Shape;3779;p2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0" name="Google Shape;3780;p2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1" name="Google Shape;3781;p2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2" name="Google Shape;3782;p2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3783" name="Google Shape;3783;p22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3784" name="Google Shape;3784;p22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5" name="Google Shape;3785;p22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6" name="Google Shape;3786;p22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7" name="Google Shape;3787;p22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8" name="Google Shape;3788;p22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89" name="Google Shape;3789;p22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0" name="Google Shape;3790;p22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1" name="Google Shape;3791;p22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2" name="Google Shape;3792;p22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3" name="Google Shape;3793;p22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4" name="Google Shape;3794;p22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5" name="Google Shape;3795;p22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6" name="Google Shape;3796;p22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7" name="Google Shape;3797;p22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8" name="Google Shape;3798;p22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799" name="Google Shape;3799;p22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0" name="Google Shape;3800;p22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1" name="Google Shape;3801;p22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2" name="Google Shape;3802;p22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3" name="Google Shape;3803;p22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4" name="Google Shape;3804;p22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5" name="Google Shape;3805;p22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6" name="Google Shape;3806;p22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7" name="Google Shape;3807;p22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8" name="Google Shape;3808;p22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09" name="Google Shape;3809;p22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0" name="Google Shape;3810;p22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1" name="Google Shape;3811;p22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2" name="Google Shape;3812;p22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3" name="Google Shape;3813;p22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4" name="Google Shape;3814;p22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5" name="Google Shape;3815;p22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6" name="Google Shape;3816;p22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7" name="Google Shape;3817;p22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8" name="Google Shape;3818;p22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19" name="Google Shape;3819;p22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0" name="Google Shape;3820;p22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1" name="Google Shape;3821;p22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2" name="Google Shape;3822;p22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3" name="Google Shape;3823;p22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4" name="Google Shape;3824;p22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5" name="Google Shape;3825;p22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6" name="Google Shape;3826;p22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7" name="Google Shape;3827;p22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8" name="Google Shape;3828;p22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29" name="Google Shape;3829;p22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0" name="Google Shape;3830;p22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1" name="Google Shape;3831;p22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2" name="Google Shape;3832;p22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3" name="Google Shape;3833;p22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4" name="Google Shape;3834;p22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5" name="Google Shape;3835;p22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6" name="Google Shape;3836;p22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7" name="Google Shape;3837;p22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8" name="Google Shape;3838;p22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39" name="Google Shape;3839;p22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0" name="Google Shape;3840;p22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1" name="Google Shape;3841;p22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2" name="Google Shape;3842;p22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3" name="Google Shape;3843;p22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4" name="Google Shape;3844;p22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5" name="Google Shape;3845;p22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6" name="Google Shape;3846;p22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7" name="Google Shape;3847;p22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8" name="Google Shape;3848;p22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49" name="Google Shape;3849;p22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0" name="Google Shape;3850;p22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1" name="Google Shape;3851;p22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852" name="Google Shape;3852;p22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9827548" y="442385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2"/>
          <p:cNvPicPr preferRelativeResize="0"/>
          <p:nvPr/>
        </p:nvPicPr>
        <p:blipFill rotWithShape="1">
          <a:blip r:embed="rId4">
            <a:alphaModFix amt="58000"/>
          </a:blip>
          <a:srcRect l="6060" r="-6059"/>
          <a:stretch/>
        </p:blipFill>
        <p:spPr>
          <a:xfrm>
            <a:off x="-1396500" y="6182149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94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5" name="Google Shape;385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6" name="Google Shape;3856;p23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3857" name="Google Shape;3857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3967" name="Google Shape;3967;p2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Google Shape;3968;p2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9" name="Google Shape;3969;p23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3970" name="Google Shape;3970;p2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89" name="Google Shape;3989;p2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0" name="Google Shape;3990;p2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1" name="Google Shape;3991;p2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2" name="Google Shape;3992;p2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3" name="Google Shape;3993;p2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4" name="Google Shape;3994;p2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5" name="Google Shape;3995;p2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6" name="Google Shape;3996;p2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7" name="Google Shape;3997;p2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8" name="Google Shape;3998;p2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99" name="Google Shape;3999;p2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0" name="Google Shape;4000;p2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1" name="Google Shape;4001;p2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2" name="Google Shape;4002;p2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3" name="Google Shape;4003;p2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4" name="Google Shape;4004;p2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5" name="Google Shape;4005;p2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6" name="Google Shape;4006;p2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7" name="Google Shape;4007;p2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8" name="Google Shape;4008;p2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09" name="Google Shape;4009;p2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0" name="Google Shape;4010;p2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1" name="Google Shape;4011;p2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2" name="Google Shape;4012;p2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3" name="Google Shape;4013;p2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4" name="Google Shape;4014;p2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5" name="Google Shape;4015;p2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6" name="Google Shape;4016;p2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7" name="Google Shape;4017;p2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8" name="Google Shape;4018;p2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19" name="Google Shape;4019;p2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0" name="Google Shape;4020;p2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1" name="Google Shape;4021;p2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2" name="Google Shape;4022;p2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3" name="Google Shape;4023;p2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4" name="Google Shape;4024;p2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5" name="Google Shape;4025;p2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6" name="Google Shape;4026;p2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7" name="Google Shape;4027;p2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8" name="Google Shape;4028;p2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29" name="Google Shape;4029;p2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0" name="Google Shape;4030;p2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1" name="Google Shape;4031;p2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2" name="Google Shape;4032;p2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3" name="Google Shape;4033;p2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4" name="Google Shape;4034;p2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5" name="Google Shape;4035;p2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6" name="Google Shape;4036;p2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7" name="Google Shape;4037;p2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8" name="Google Shape;4038;p2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39" name="Google Shape;4039;p2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0" name="Google Shape;4040;p2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1" name="Google Shape;4041;p2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7" name="Google Shape;4067;p2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8" name="Google Shape;4068;p2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080" name="Google Shape;4080;p23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97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2" name="Google Shape;408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3" name="Google Shape;4083;p24"/>
          <p:cNvGrpSpPr/>
          <p:nvPr/>
        </p:nvGrpSpPr>
        <p:grpSpPr>
          <a:xfrm>
            <a:off x="10327067" y="604552"/>
            <a:ext cx="2808667" cy="796633"/>
            <a:chOff x="-2810250" y="3572525"/>
            <a:chExt cx="2106500" cy="597475"/>
          </a:xfrm>
        </p:grpSpPr>
        <p:sp>
          <p:nvSpPr>
            <p:cNvPr id="4084" name="Google Shape;4084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5" name="Google Shape;4085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6" name="Google Shape;4086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7" name="Google Shape;4087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8" name="Google Shape;4088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89" name="Google Shape;4089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0" name="Google Shape;4090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1" name="Google Shape;4091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2" name="Google Shape;4092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3" name="Google Shape;4093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4" name="Google Shape;4094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5" name="Google Shape;4095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6" name="Google Shape;4096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7" name="Google Shape;4097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8" name="Google Shape;4098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099" name="Google Shape;4099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0" name="Google Shape;4100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1" name="Google Shape;4101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2" name="Google Shape;4102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3" name="Google Shape;4103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4" name="Google Shape;4104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5" name="Google Shape;4105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6" name="Google Shape;4106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7" name="Google Shape;4107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8" name="Google Shape;4108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09" name="Google Shape;4109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0" name="Google Shape;4110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1" name="Google Shape;4111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2" name="Google Shape;4112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3" name="Google Shape;4113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4" name="Google Shape;4114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5" name="Google Shape;4115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6" name="Google Shape;4116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7" name="Google Shape;4117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8" name="Google Shape;4118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19" name="Google Shape;4119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0" name="Google Shape;4120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1" name="Google Shape;4121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2" name="Google Shape;4122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3" name="Google Shape;4123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4" name="Google Shape;4124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5" name="Google Shape;4125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6" name="Google Shape;4126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7" name="Google Shape;4127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8" name="Google Shape;4128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29" name="Google Shape;4129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0" name="Google Shape;4130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1" name="Google Shape;4131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2" name="Google Shape;4132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3" name="Google Shape;4133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4" name="Google Shape;4134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5" name="Google Shape;4135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6" name="Google Shape;4136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7" name="Google Shape;4137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8" name="Google Shape;4138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39" name="Google Shape;4139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0" name="Google Shape;4140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1" name="Google Shape;4141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2" name="Google Shape;4142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3" name="Google Shape;4143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4" name="Google Shape;4144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5" name="Google Shape;4145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6" name="Google Shape;4146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7" name="Google Shape;4147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8" name="Google Shape;4148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49" name="Google Shape;4149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0" name="Google Shape;4150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1" name="Google Shape;4151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2" name="Google Shape;4152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3" name="Google Shape;4153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4" name="Google Shape;4154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5" name="Google Shape;4155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6" name="Google Shape;4156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7" name="Google Shape;4157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8" name="Google Shape;4158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59" name="Google Shape;4159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0" name="Google Shape;4160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1" name="Google Shape;4161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2" name="Google Shape;4162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3" name="Google Shape;4163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4" name="Google Shape;4164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5" name="Google Shape;4165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6" name="Google Shape;4166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7" name="Google Shape;4167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8" name="Google Shape;4168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69" name="Google Shape;4169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0" name="Google Shape;4170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1" name="Google Shape;4171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2" name="Google Shape;4172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3" name="Google Shape;4173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4" name="Google Shape;4174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5" name="Google Shape;4175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6" name="Google Shape;4176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7" name="Google Shape;4177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8" name="Google Shape;4178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79" name="Google Shape;4179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0" name="Google Shape;4180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1" name="Google Shape;4181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2" name="Google Shape;4182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3" name="Google Shape;4183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4" name="Google Shape;4184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5" name="Google Shape;4185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6" name="Google Shape;4186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7" name="Google Shape;4187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8" name="Google Shape;4188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89" name="Google Shape;4189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0" name="Google Shape;4190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1" name="Google Shape;4191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2" name="Google Shape;4192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3" name="Google Shape;4193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4194" name="Google Shape;4194;p2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10327069" y="61821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5" name="Google Shape;4195;p24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2076231" y="8740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6" name="Google Shape;4196;p24"/>
          <p:cNvGrpSpPr/>
          <p:nvPr/>
        </p:nvGrpSpPr>
        <p:grpSpPr>
          <a:xfrm>
            <a:off x="-1391567" y="5613452"/>
            <a:ext cx="2808667" cy="796633"/>
            <a:chOff x="-2810250" y="3572525"/>
            <a:chExt cx="2106500" cy="597475"/>
          </a:xfrm>
        </p:grpSpPr>
        <p:sp>
          <p:nvSpPr>
            <p:cNvPr id="4197" name="Google Shape;4197;p2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8" name="Google Shape;4198;p2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199" name="Google Shape;4199;p2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0" name="Google Shape;4200;p2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1" name="Google Shape;4201;p2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2" name="Google Shape;4202;p2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3" name="Google Shape;4203;p2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4" name="Google Shape;4204;p2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5" name="Google Shape;4205;p2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6" name="Google Shape;4206;p2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7" name="Google Shape;4207;p2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8" name="Google Shape;4208;p2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09" name="Google Shape;4209;p2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0" name="Google Shape;4210;p2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1" name="Google Shape;4211;p2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2" name="Google Shape;4212;p2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3" name="Google Shape;4213;p2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4" name="Google Shape;4214;p2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5" name="Google Shape;4215;p2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6" name="Google Shape;4216;p2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7" name="Google Shape;4217;p2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8" name="Google Shape;4218;p2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19" name="Google Shape;4219;p2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0" name="Google Shape;4220;p2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1" name="Google Shape;4221;p2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2" name="Google Shape;4222;p2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3" name="Google Shape;4223;p2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4" name="Google Shape;4224;p2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5" name="Google Shape;4225;p2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6" name="Google Shape;4226;p2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7" name="Google Shape;4227;p2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8" name="Google Shape;4228;p2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29" name="Google Shape;4229;p2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0" name="Google Shape;4230;p2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1" name="Google Shape;4231;p2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2" name="Google Shape;4232;p2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3" name="Google Shape;4233;p2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4" name="Google Shape;4234;p2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5" name="Google Shape;4235;p2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6" name="Google Shape;4236;p2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7" name="Google Shape;4237;p2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8" name="Google Shape;4238;p2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39" name="Google Shape;4239;p2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0" name="Google Shape;4240;p2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1" name="Google Shape;4241;p2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2" name="Google Shape;4242;p2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3" name="Google Shape;4243;p2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4" name="Google Shape;4244;p2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5" name="Google Shape;4245;p2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6" name="Google Shape;4246;p2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7" name="Google Shape;4247;p2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8" name="Google Shape;4248;p2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49" name="Google Shape;4249;p2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0" name="Google Shape;4250;p2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1" name="Google Shape;4251;p2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2" name="Google Shape;4252;p2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3" name="Google Shape;4253;p2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4" name="Google Shape;4254;p2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5" name="Google Shape;4255;p2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6" name="Google Shape;4256;p2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7" name="Google Shape;4257;p2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8" name="Google Shape;4258;p2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59" name="Google Shape;4259;p2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0" name="Google Shape;4260;p2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1" name="Google Shape;4261;p2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2" name="Google Shape;4262;p2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3" name="Google Shape;4263;p2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4" name="Google Shape;4264;p2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5" name="Google Shape;4265;p2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6" name="Google Shape;4266;p2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7" name="Google Shape;4267;p2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8" name="Google Shape;4268;p2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69" name="Google Shape;4269;p2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0" name="Google Shape;4270;p2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1" name="Google Shape;4271;p2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2" name="Google Shape;4272;p2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3" name="Google Shape;4273;p2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4" name="Google Shape;4274;p2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5" name="Google Shape;4275;p2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6" name="Google Shape;4276;p2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7" name="Google Shape;4277;p2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8" name="Google Shape;4278;p2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79" name="Google Shape;4279;p2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0" name="Google Shape;4280;p2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1" name="Google Shape;4281;p2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2" name="Google Shape;4282;p2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3" name="Google Shape;4283;p2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4" name="Google Shape;4284;p2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5" name="Google Shape;4285;p2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6" name="Google Shape;4286;p2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7" name="Google Shape;4287;p2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8" name="Google Shape;4288;p2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89" name="Google Shape;4289;p2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0" name="Google Shape;4290;p2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1" name="Google Shape;4291;p2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2" name="Google Shape;4292;p2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3" name="Google Shape;4293;p2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4" name="Google Shape;4294;p2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5" name="Google Shape;4295;p2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6" name="Google Shape;4296;p2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7" name="Google Shape;4297;p2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8" name="Google Shape;4298;p2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299" name="Google Shape;4299;p2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0" name="Google Shape;4300;p2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1" name="Google Shape;4301;p2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2" name="Google Shape;4302;p2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3" name="Google Shape;4303;p2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4" name="Google Shape;4304;p2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5" name="Google Shape;4305;p2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06" name="Google Shape;4306;p2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307" name="Google Shape;4307;p24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145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0" name="Google Shape;4310;p25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subTitle" idx="3"/>
          </p:nvPr>
        </p:nvSpPr>
        <p:spPr>
          <a:xfrm>
            <a:off x="1072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4"/>
          </p:nvPr>
        </p:nvSpPr>
        <p:spPr>
          <a:xfrm>
            <a:off x="7778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6"/>
          </p:nvPr>
        </p:nvSpPr>
        <p:spPr>
          <a:xfrm>
            <a:off x="4425200" y="223740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subTitle" idx="7"/>
          </p:nvPr>
        </p:nvSpPr>
        <p:spPr>
          <a:xfrm>
            <a:off x="1072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8"/>
          </p:nvPr>
        </p:nvSpPr>
        <p:spPr>
          <a:xfrm>
            <a:off x="7778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subTitle" idx="9"/>
          </p:nvPr>
        </p:nvSpPr>
        <p:spPr>
          <a:xfrm>
            <a:off x="1072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subTitle" idx="13"/>
          </p:nvPr>
        </p:nvSpPr>
        <p:spPr>
          <a:xfrm>
            <a:off x="7778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4"/>
          </p:nvPr>
        </p:nvSpPr>
        <p:spPr>
          <a:xfrm>
            <a:off x="4425200" y="2825009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321" name="Google Shape;4321;p25"/>
          <p:cNvSpPr txBox="1">
            <a:spLocks noGrp="1"/>
          </p:cNvSpPr>
          <p:nvPr>
            <p:ph type="subTitle" idx="15"/>
          </p:nvPr>
        </p:nvSpPr>
        <p:spPr>
          <a:xfrm>
            <a:off x="4425200" y="484344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322" name="Google Shape;4322;p25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4323" name="Google Shape;4323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4" name="Google Shape;4324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5" name="Google Shape;4325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6" name="Google Shape;4326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7" name="Google Shape;4327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8" name="Google Shape;4328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29" name="Google Shape;4329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0" name="Google Shape;4330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1" name="Google Shape;4331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2" name="Google Shape;4332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3" name="Google Shape;4333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4" name="Google Shape;4334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5" name="Google Shape;4335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6" name="Google Shape;4336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7" name="Google Shape;4337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8" name="Google Shape;4338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39" name="Google Shape;4339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0" name="Google Shape;4340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1" name="Google Shape;4341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2" name="Google Shape;4342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3" name="Google Shape;4343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4" name="Google Shape;4344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5" name="Google Shape;4345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6" name="Google Shape;4346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7" name="Google Shape;4347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8" name="Google Shape;4348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49" name="Google Shape;4349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0" name="Google Shape;4350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1" name="Google Shape;4351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2" name="Google Shape;4352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3" name="Google Shape;4353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4" name="Google Shape;4354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5" name="Google Shape;4355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6" name="Google Shape;4356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7" name="Google Shape;4357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8" name="Google Shape;4358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59" name="Google Shape;4359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0" name="Google Shape;4360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1" name="Google Shape;4361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2" name="Google Shape;4362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3" name="Google Shape;4363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4" name="Google Shape;4364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5" name="Google Shape;4365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6" name="Google Shape;4366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7" name="Google Shape;4367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8" name="Google Shape;4368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69" name="Google Shape;4369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0" name="Google Shape;4370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1" name="Google Shape;4371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2" name="Google Shape;4372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3" name="Google Shape;4373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4" name="Google Shape;4374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5" name="Google Shape;4375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6" name="Google Shape;4376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7" name="Google Shape;4377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8" name="Google Shape;4378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79" name="Google Shape;4379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0" name="Google Shape;4380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1" name="Google Shape;4381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2" name="Google Shape;4382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3" name="Google Shape;4383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4" name="Google Shape;4384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5" name="Google Shape;4385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6" name="Google Shape;4386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7" name="Google Shape;4387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8" name="Google Shape;4388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89" name="Google Shape;4389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0" name="Google Shape;4390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1" name="Google Shape;4391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2" name="Google Shape;4392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3" name="Google Shape;4393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4" name="Google Shape;4394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5" name="Google Shape;4395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6" name="Google Shape;4396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7" name="Google Shape;4397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8" name="Google Shape;4398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399" name="Google Shape;4399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0" name="Google Shape;4400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1" name="Google Shape;4401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2" name="Google Shape;4402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3" name="Google Shape;4403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4" name="Google Shape;4404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5" name="Google Shape;4405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6" name="Google Shape;4406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7" name="Google Shape;4407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8" name="Google Shape;4408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09" name="Google Shape;4409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0" name="Google Shape;4410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1" name="Google Shape;4411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2" name="Google Shape;4412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3" name="Google Shape;4413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4" name="Google Shape;4414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5" name="Google Shape;4415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6" name="Google Shape;4416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7" name="Google Shape;4417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8" name="Google Shape;4418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19" name="Google Shape;4419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0" name="Google Shape;4420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1" name="Google Shape;4421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2" name="Google Shape;4422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3" name="Google Shape;4423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4" name="Google Shape;4424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5" name="Google Shape;4425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6" name="Google Shape;4426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7" name="Google Shape;4427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8" name="Google Shape;4428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29" name="Google Shape;4429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0" name="Google Shape;4430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1" name="Google Shape;4431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2" name="Google Shape;4432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433" name="Google Shape;4433;p25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4434" name="Google Shape;4434;p2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5" name="Google Shape;4435;p2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6" name="Google Shape;4436;p2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7" name="Google Shape;4437;p2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8" name="Google Shape;4438;p2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39" name="Google Shape;4439;p2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0" name="Google Shape;4440;p2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1" name="Google Shape;4441;p2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2" name="Google Shape;4442;p2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3" name="Google Shape;4443;p2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4" name="Google Shape;4444;p2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5" name="Google Shape;4445;p2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6" name="Google Shape;4446;p2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7" name="Google Shape;4447;p2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8" name="Google Shape;4448;p2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49" name="Google Shape;4449;p2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0" name="Google Shape;4450;p2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1" name="Google Shape;4451;p2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2" name="Google Shape;4452;p2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3" name="Google Shape;4453;p2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4" name="Google Shape;4454;p2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5" name="Google Shape;4455;p2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6" name="Google Shape;4456;p2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7" name="Google Shape;4457;p2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8" name="Google Shape;4458;p2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59" name="Google Shape;4459;p2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0" name="Google Shape;4460;p2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1" name="Google Shape;4461;p2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2" name="Google Shape;4462;p2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3" name="Google Shape;4463;p2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4" name="Google Shape;4464;p2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5" name="Google Shape;4465;p2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6" name="Google Shape;4466;p2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7" name="Google Shape;4467;p2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8" name="Google Shape;4468;p2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69" name="Google Shape;4469;p2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0" name="Google Shape;4470;p2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1" name="Google Shape;4471;p2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2" name="Google Shape;4472;p2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3" name="Google Shape;4473;p2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4" name="Google Shape;4474;p2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5" name="Google Shape;4475;p2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6" name="Google Shape;4476;p2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7" name="Google Shape;4477;p2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8" name="Google Shape;4478;p2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79" name="Google Shape;4479;p2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0" name="Google Shape;4480;p2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1" name="Google Shape;4481;p2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2" name="Google Shape;4482;p2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3" name="Google Shape;4483;p2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4" name="Google Shape;4484;p2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5" name="Google Shape;4485;p2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6" name="Google Shape;4486;p2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7" name="Google Shape;4487;p2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8" name="Google Shape;4488;p2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89" name="Google Shape;4489;p2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0" name="Google Shape;4490;p2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1" name="Google Shape;4491;p2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5" name="Google Shape;4495;p2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99" name="Google Shape;4499;p2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0" name="Google Shape;4500;p2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1" name="Google Shape;4501;p2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2" name="Google Shape;4502;p2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3" name="Google Shape;4503;p2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4" name="Google Shape;4504;p2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5" name="Google Shape;4505;p2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6" name="Google Shape;4506;p2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7" name="Google Shape;4507;p2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8" name="Google Shape;4508;p2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09" name="Google Shape;4509;p2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0" name="Google Shape;4510;p2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1" name="Google Shape;4511;p2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2" name="Google Shape;4512;p2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3" name="Google Shape;4513;p2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4" name="Google Shape;4514;p2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5" name="Google Shape;4515;p2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6" name="Google Shape;4516;p2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7" name="Google Shape;4517;p2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8" name="Google Shape;4518;p2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19" name="Google Shape;4519;p2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0" name="Google Shape;4520;p2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1" name="Google Shape;4521;p2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2" name="Google Shape;4522;p2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3" name="Google Shape;4523;p2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4" name="Google Shape;4524;p2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5" name="Google Shape;4525;p2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6" name="Google Shape;4526;p2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7" name="Google Shape;4527;p2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8" name="Google Shape;4528;p2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29" name="Google Shape;4529;p2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0" name="Google Shape;4530;p2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1" name="Google Shape;4531;p2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2" name="Google Shape;4532;p2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3" name="Google Shape;4533;p2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4" name="Google Shape;4534;p2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5" name="Google Shape;4535;p2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6" name="Google Shape;4536;p2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7" name="Google Shape;4537;p2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8" name="Google Shape;4538;p2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39" name="Google Shape;4539;p2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0" name="Google Shape;4540;p2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1" name="Google Shape;4541;p2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2" name="Google Shape;4542;p2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43" name="Google Shape;4543;p2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544" name="Google Shape;4544;p25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3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" name="Google Shape;454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Google Shape;4547;p26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0576402" y="7915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Google Shape;4548;p26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1529698" y="6290159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9" name="Google Shape;4549;p26"/>
          <p:cNvGrpSpPr/>
          <p:nvPr/>
        </p:nvGrpSpPr>
        <p:grpSpPr>
          <a:xfrm>
            <a:off x="-662483" y="933734"/>
            <a:ext cx="2808667" cy="796633"/>
            <a:chOff x="-2810250" y="3572525"/>
            <a:chExt cx="2106500" cy="597475"/>
          </a:xfrm>
        </p:grpSpPr>
        <p:sp>
          <p:nvSpPr>
            <p:cNvPr id="4550" name="Google Shape;4550;p2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1" name="Google Shape;4551;p2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2" name="Google Shape;4552;p2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3" name="Google Shape;4553;p2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4" name="Google Shape;4554;p2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5" name="Google Shape;4555;p2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6" name="Google Shape;4556;p2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7" name="Google Shape;4557;p2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8" name="Google Shape;4558;p2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59" name="Google Shape;4559;p2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0" name="Google Shape;4560;p2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1" name="Google Shape;4561;p2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2" name="Google Shape;4562;p2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3" name="Google Shape;4563;p2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4" name="Google Shape;4564;p2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5" name="Google Shape;4565;p2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6" name="Google Shape;4566;p2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7" name="Google Shape;4567;p2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8" name="Google Shape;4568;p2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69" name="Google Shape;4569;p2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0" name="Google Shape;4570;p2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1" name="Google Shape;4571;p2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2" name="Google Shape;4572;p2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3" name="Google Shape;4573;p2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4" name="Google Shape;4574;p2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5" name="Google Shape;4575;p2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6" name="Google Shape;4576;p2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7" name="Google Shape;4577;p2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8" name="Google Shape;4578;p2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79" name="Google Shape;4579;p2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0" name="Google Shape;4580;p2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1" name="Google Shape;4581;p2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2" name="Google Shape;4582;p2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3" name="Google Shape;4583;p2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4" name="Google Shape;4584;p2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5" name="Google Shape;4585;p2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6" name="Google Shape;4586;p2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7" name="Google Shape;4587;p2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8" name="Google Shape;4588;p2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89" name="Google Shape;4589;p2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0" name="Google Shape;4590;p2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1" name="Google Shape;4591;p2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2" name="Google Shape;4592;p2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3" name="Google Shape;4593;p2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4" name="Google Shape;4594;p2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5" name="Google Shape;4595;p2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6" name="Google Shape;4596;p2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7" name="Google Shape;4597;p2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8" name="Google Shape;4598;p2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599" name="Google Shape;4599;p2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0" name="Google Shape;4600;p2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1" name="Google Shape;4601;p2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2" name="Google Shape;4602;p2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3" name="Google Shape;4603;p2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4" name="Google Shape;4604;p2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5" name="Google Shape;4605;p2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6" name="Google Shape;4606;p2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7" name="Google Shape;4607;p2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8" name="Google Shape;4608;p2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09" name="Google Shape;4609;p2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0" name="Google Shape;4610;p2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1" name="Google Shape;4611;p2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2" name="Google Shape;4612;p2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3" name="Google Shape;4613;p2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4" name="Google Shape;4614;p2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5" name="Google Shape;4615;p2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6" name="Google Shape;4616;p2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7" name="Google Shape;4617;p2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8" name="Google Shape;4618;p2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19" name="Google Shape;4619;p2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0" name="Google Shape;4620;p2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1" name="Google Shape;4621;p2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2" name="Google Shape;4622;p2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3" name="Google Shape;4623;p2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4" name="Google Shape;4624;p2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5" name="Google Shape;4625;p2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6" name="Google Shape;4626;p2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7" name="Google Shape;4627;p2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8" name="Google Shape;4628;p2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29" name="Google Shape;4629;p2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0" name="Google Shape;4630;p2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1" name="Google Shape;4631;p2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2" name="Google Shape;4632;p2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3" name="Google Shape;4633;p2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4" name="Google Shape;4634;p2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5" name="Google Shape;4635;p2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6" name="Google Shape;4636;p2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7" name="Google Shape;4637;p2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8" name="Google Shape;4638;p2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39" name="Google Shape;4639;p2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0" name="Google Shape;4640;p2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1" name="Google Shape;4641;p2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2" name="Google Shape;4642;p2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3" name="Google Shape;4643;p2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4" name="Google Shape;4644;p2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5" name="Google Shape;4645;p2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6" name="Google Shape;4646;p2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7" name="Google Shape;4647;p2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8" name="Google Shape;4648;p2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49" name="Google Shape;4649;p2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0" name="Google Shape;4650;p2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1" name="Google Shape;4651;p2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2" name="Google Shape;4652;p2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3" name="Google Shape;4653;p2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4" name="Google Shape;4654;p2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5" name="Google Shape;4655;p2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6" name="Google Shape;4656;p2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7" name="Google Shape;4657;p2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8" name="Google Shape;4658;p2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59" name="Google Shape;4659;p2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660" name="Google Shape;4660;p26"/>
          <p:cNvGrpSpPr/>
          <p:nvPr/>
        </p:nvGrpSpPr>
        <p:grpSpPr>
          <a:xfrm>
            <a:off x="7576051" y="6129167"/>
            <a:ext cx="2182667" cy="695300"/>
            <a:chOff x="-4380075" y="3780200"/>
            <a:chExt cx="1637000" cy="521475"/>
          </a:xfrm>
        </p:grpSpPr>
        <p:sp>
          <p:nvSpPr>
            <p:cNvPr id="4661" name="Google Shape;4661;p26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2" name="Google Shape;4662;p26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3" name="Google Shape;4663;p26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4" name="Google Shape;4664;p26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5" name="Google Shape;4665;p26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6" name="Google Shape;4666;p26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7" name="Google Shape;4667;p26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8" name="Google Shape;4668;p26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69" name="Google Shape;4669;p26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0" name="Google Shape;4670;p26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1" name="Google Shape;4671;p26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2" name="Google Shape;4672;p26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3" name="Google Shape;4673;p26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4" name="Google Shape;4674;p26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5" name="Google Shape;4675;p26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6" name="Google Shape;4676;p26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7" name="Google Shape;4677;p26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8" name="Google Shape;4678;p26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79" name="Google Shape;4679;p26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0" name="Google Shape;4680;p26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1" name="Google Shape;4681;p26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2" name="Google Shape;4682;p26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3" name="Google Shape;4683;p26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4" name="Google Shape;4684;p26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5" name="Google Shape;4685;p26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6" name="Google Shape;4686;p26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7" name="Google Shape;4687;p26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8" name="Google Shape;4688;p26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89" name="Google Shape;4689;p26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0" name="Google Shape;4690;p26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1" name="Google Shape;4691;p26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2" name="Google Shape;4692;p26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3" name="Google Shape;4693;p26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4" name="Google Shape;4694;p26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5" name="Google Shape;4695;p26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6" name="Google Shape;4696;p26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7" name="Google Shape;4697;p26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8" name="Google Shape;4698;p26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699" name="Google Shape;4699;p26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0" name="Google Shape;4700;p26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1" name="Google Shape;4701;p26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2" name="Google Shape;4702;p26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3" name="Google Shape;4703;p26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4" name="Google Shape;4704;p26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5" name="Google Shape;4705;p26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6" name="Google Shape;4706;p26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7" name="Google Shape;4707;p26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8" name="Google Shape;4708;p26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09" name="Google Shape;4709;p26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0" name="Google Shape;4710;p26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1" name="Google Shape;4711;p26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2" name="Google Shape;4712;p26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3" name="Google Shape;4713;p26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4" name="Google Shape;4714;p26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5" name="Google Shape;4715;p26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6" name="Google Shape;4716;p26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7" name="Google Shape;4717;p26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8" name="Google Shape;4718;p26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19" name="Google Shape;4719;p26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0" name="Google Shape;4720;p26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1" name="Google Shape;4721;p26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2" name="Google Shape;4722;p26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3" name="Google Shape;4723;p26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4" name="Google Shape;4724;p26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5" name="Google Shape;4725;p26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6" name="Google Shape;4726;p26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7" name="Google Shape;4727;p26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28" name="Google Shape;4728;p26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729" name="Google Shape;4729;p26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030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1" name="Google Shape;473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2" name="Google Shape;4732;p27"/>
          <p:cNvGrpSpPr/>
          <p:nvPr/>
        </p:nvGrpSpPr>
        <p:grpSpPr>
          <a:xfrm>
            <a:off x="-662483" y="933734"/>
            <a:ext cx="2808667" cy="796633"/>
            <a:chOff x="-2810250" y="3572525"/>
            <a:chExt cx="2106500" cy="597475"/>
          </a:xfrm>
        </p:grpSpPr>
        <p:sp>
          <p:nvSpPr>
            <p:cNvPr id="4733" name="Google Shape;4733;p2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0" name="Google Shape;4830;p2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1" name="Google Shape;4831;p2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2" name="Google Shape;4832;p2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3" name="Google Shape;4833;p2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4" name="Google Shape;4834;p2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5" name="Google Shape;4835;p2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6" name="Google Shape;4836;p2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7" name="Google Shape;4837;p2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8" name="Google Shape;4838;p2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39" name="Google Shape;4839;p2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0" name="Google Shape;4840;p2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1" name="Google Shape;4841;p2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2" name="Google Shape;4842;p2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4843" name="Google Shape;4843;p27"/>
          <p:cNvGrpSpPr/>
          <p:nvPr/>
        </p:nvGrpSpPr>
        <p:grpSpPr>
          <a:xfrm>
            <a:off x="10408717" y="6182134"/>
            <a:ext cx="2182667" cy="695300"/>
            <a:chOff x="-4380075" y="3780200"/>
            <a:chExt cx="1637000" cy="521475"/>
          </a:xfrm>
        </p:grpSpPr>
        <p:sp>
          <p:nvSpPr>
            <p:cNvPr id="4844" name="Google Shape;4844;p2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5" name="Google Shape;4845;p2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6" name="Google Shape;4846;p2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7" name="Google Shape;4847;p2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8" name="Google Shape;4848;p2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49" name="Google Shape;4849;p2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0" name="Google Shape;4850;p2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1" name="Google Shape;4851;p2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2" name="Google Shape;4852;p2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3" name="Google Shape;4853;p2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4" name="Google Shape;4854;p2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5" name="Google Shape;4855;p2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6" name="Google Shape;4856;p2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7" name="Google Shape;4857;p2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8" name="Google Shape;4858;p2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59" name="Google Shape;4859;p2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0" name="Google Shape;4860;p2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1" name="Google Shape;4861;p2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2" name="Google Shape;4862;p2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3" name="Google Shape;4863;p2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4" name="Google Shape;4864;p2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5" name="Google Shape;4865;p2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6" name="Google Shape;4866;p2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7" name="Google Shape;4867;p2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8" name="Google Shape;4868;p2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69" name="Google Shape;4869;p2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0" name="Google Shape;4870;p2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1" name="Google Shape;4871;p2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2" name="Google Shape;4872;p2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3" name="Google Shape;4873;p2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4" name="Google Shape;4874;p2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5" name="Google Shape;4875;p2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6" name="Google Shape;4876;p2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7" name="Google Shape;4877;p2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8" name="Google Shape;4878;p2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79" name="Google Shape;4879;p2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0" name="Google Shape;4880;p2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1" name="Google Shape;4881;p2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2" name="Google Shape;4882;p2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3" name="Google Shape;4883;p2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4" name="Google Shape;4884;p2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5" name="Google Shape;4885;p2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6" name="Google Shape;4886;p2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7" name="Google Shape;4887;p2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8" name="Google Shape;4888;p2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89" name="Google Shape;4889;p2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0" name="Google Shape;4890;p2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1" name="Google Shape;4891;p2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2" name="Google Shape;4892;p2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3" name="Google Shape;4893;p2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4" name="Google Shape;4894;p2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5" name="Google Shape;4895;p2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6" name="Google Shape;4896;p2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7" name="Google Shape;4897;p2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8" name="Google Shape;4898;p2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899" name="Google Shape;4899;p2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0" name="Google Shape;4900;p2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1" name="Google Shape;4901;p2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2" name="Google Shape;4902;p2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3" name="Google Shape;4903;p2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4" name="Google Shape;4904;p2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5" name="Google Shape;4905;p2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6" name="Google Shape;4906;p2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7" name="Google Shape;4907;p2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8" name="Google Shape;4908;p2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09" name="Google Shape;4909;p2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0" name="Google Shape;4910;p2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11" name="Google Shape;4911;p2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912" name="Google Shape;4912;p27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797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4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4" name="Google Shape;491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5" name="Google Shape;4915;p28"/>
          <p:cNvSpPr txBox="1">
            <a:spLocks noGrp="1"/>
          </p:cNvSpPr>
          <p:nvPr>
            <p:ph type="title" hasCustomPrompt="1"/>
          </p:nvPr>
        </p:nvSpPr>
        <p:spPr>
          <a:xfrm>
            <a:off x="3876000" y="1384517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6" name="Google Shape;4916;p28"/>
          <p:cNvSpPr txBox="1">
            <a:spLocks noGrp="1"/>
          </p:cNvSpPr>
          <p:nvPr>
            <p:ph type="title" idx="2" hasCustomPrompt="1"/>
          </p:nvPr>
        </p:nvSpPr>
        <p:spPr>
          <a:xfrm>
            <a:off x="1072767" y="3954096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7" name="Google Shape;4917;p28"/>
          <p:cNvSpPr txBox="1">
            <a:spLocks noGrp="1"/>
          </p:cNvSpPr>
          <p:nvPr>
            <p:ph type="title" idx="3" hasCustomPrompt="1"/>
          </p:nvPr>
        </p:nvSpPr>
        <p:spPr>
          <a:xfrm>
            <a:off x="6801033" y="3937000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18" name="Google Shape;4918;p28"/>
          <p:cNvSpPr txBox="1">
            <a:spLocks noGrp="1"/>
          </p:cNvSpPr>
          <p:nvPr>
            <p:ph type="subTitle" idx="1"/>
          </p:nvPr>
        </p:nvSpPr>
        <p:spPr>
          <a:xfrm>
            <a:off x="4007800" y="2445751"/>
            <a:ext cx="41764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19" name="Google Shape;4919;p28"/>
          <p:cNvSpPr txBox="1">
            <a:spLocks noGrp="1"/>
          </p:cNvSpPr>
          <p:nvPr>
            <p:ph type="subTitle" idx="4"/>
          </p:nvPr>
        </p:nvSpPr>
        <p:spPr>
          <a:xfrm>
            <a:off x="950967" y="5021319"/>
            <a:ext cx="44400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20" name="Google Shape;4920;p28"/>
          <p:cNvSpPr txBox="1">
            <a:spLocks noGrp="1"/>
          </p:cNvSpPr>
          <p:nvPr>
            <p:ph type="subTitle" idx="5"/>
          </p:nvPr>
        </p:nvSpPr>
        <p:spPr>
          <a:xfrm>
            <a:off x="6932833" y="5021319"/>
            <a:ext cx="41764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921" name="Google Shape;4921;p28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4922" name="Google Shape;4922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3" name="Google Shape;4923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4" name="Google Shape;4924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5" name="Google Shape;4925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6" name="Google Shape;4926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7" name="Google Shape;4927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8" name="Google Shape;4928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29" name="Google Shape;4929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0" name="Google Shape;4930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1" name="Google Shape;4931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2" name="Google Shape;4932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3" name="Google Shape;4933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4" name="Google Shape;4934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5" name="Google Shape;4935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6" name="Google Shape;4936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7" name="Google Shape;4937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8" name="Google Shape;4938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39" name="Google Shape;4939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0" name="Google Shape;4940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1" name="Google Shape;4941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2" name="Google Shape;4942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3" name="Google Shape;4943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4" name="Google Shape;4944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5" name="Google Shape;4945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6" name="Google Shape;4946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7" name="Google Shape;4947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8" name="Google Shape;4948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49" name="Google Shape;4949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0" name="Google Shape;4950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1" name="Google Shape;4951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2" name="Google Shape;4952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3" name="Google Shape;4953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4" name="Google Shape;4954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5" name="Google Shape;4955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6" name="Google Shape;4956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7" name="Google Shape;4957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8" name="Google Shape;4958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59" name="Google Shape;4959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0" name="Google Shape;4960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1" name="Google Shape;4961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2" name="Google Shape;4962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3" name="Google Shape;4963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4" name="Google Shape;4964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5" name="Google Shape;4965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6" name="Google Shape;4966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7" name="Google Shape;4967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8" name="Google Shape;4968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69" name="Google Shape;4969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0" name="Google Shape;4970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1" name="Google Shape;4971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2" name="Google Shape;4972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3" name="Google Shape;4973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4" name="Google Shape;4974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5" name="Google Shape;4975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6" name="Google Shape;4976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7" name="Google Shape;4977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8" name="Google Shape;4978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79" name="Google Shape;4979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0" name="Google Shape;4980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1" name="Google Shape;4981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2" name="Google Shape;4982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3" name="Google Shape;4983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4" name="Google Shape;4984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5" name="Google Shape;4985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6" name="Google Shape;4986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7" name="Google Shape;4987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8" name="Google Shape;4988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89" name="Google Shape;4989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0" name="Google Shape;4990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1" name="Google Shape;4991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2" name="Google Shape;4992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3" name="Google Shape;4993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4" name="Google Shape;4994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5" name="Google Shape;4995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6" name="Google Shape;4996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7" name="Google Shape;4997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8" name="Google Shape;4998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999" name="Google Shape;4999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0" name="Google Shape;5000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1" name="Google Shape;5001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2" name="Google Shape;5002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3" name="Google Shape;5003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4" name="Google Shape;5004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5" name="Google Shape;5005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6" name="Google Shape;5006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7" name="Google Shape;5007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8" name="Google Shape;5008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09" name="Google Shape;5009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0" name="Google Shape;5010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1" name="Google Shape;5011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2" name="Google Shape;5012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3" name="Google Shape;5013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4" name="Google Shape;5014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5" name="Google Shape;5015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6" name="Google Shape;5016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7" name="Google Shape;5017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8" name="Google Shape;5018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19" name="Google Shape;5019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0" name="Google Shape;5020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1" name="Google Shape;5021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2" name="Google Shape;5022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3" name="Google Shape;5023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4" name="Google Shape;5024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5" name="Google Shape;5025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6" name="Google Shape;5026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7" name="Google Shape;5027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8" name="Google Shape;5028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29" name="Google Shape;5029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0" name="Google Shape;5030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1" name="Google Shape;5031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032" name="Google Shape;5032;p28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5033" name="Google Shape;5033;p2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4" name="Google Shape;5034;p2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5" name="Google Shape;5035;p2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6" name="Google Shape;5036;p2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7" name="Google Shape;5037;p2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8" name="Google Shape;5038;p2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39" name="Google Shape;5039;p2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0" name="Google Shape;5040;p2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1" name="Google Shape;5041;p2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2" name="Google Shape;5042;p2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3" name="Google Shape;5043;p2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4" name="Google Shape;5044;p2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5" name="Google Shape;5045;p2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6" name="Google Shape;5046;p2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7" name="Google Shape;5047;p2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8" name="Google Shape;5048;p2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49" name="Google Shape;5049;p2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0" name="Google Shape;5050;p2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1" name="Google Shape;5051;p2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2" name="Google Shape;5052;p2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3" name="Google Shape;5053;p2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4" name="Google Shape;5054;p2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5" name="Google Shape;5055;p2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6" name="Google Shape;5056;p2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7" name="Google Shape;5057;p2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8" name="Google Shape;5058;p2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59" name="Google Shape;5059;p2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0" name="Google Shape;5060;p2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1" name="Google Shape;5061;p2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2" name="Google Shape;5062;p2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3" name="Google Shape;5063;p2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4" name="Google Shape;5064;p2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5" name="Google Shape;5065;p2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6" name="Google Shape;5066;p2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7" name="Google Shape;5067;p2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8" name="Google Shape;5068;p2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69" name="Google Shape;5069;p2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0" name="Google Shape;5070;p2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1" name="Google Shape;5071;p2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2" name="Google Shape;5072;p2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3" name="Google Shape;5073;p2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4" name="Google Shape;5074;p2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5" name="Google Shape;5075;p2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6" name="Google Shape;5076;p2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7" name="Google Shape;5077;p2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8" name="Google Shape;5078;p2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79" name="Google Shape;5079;p2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0" name="Google Shape;5080;p2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1" name="Google Shape;5081;p2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2" name="Google Shape;5082;p2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3" name="Google Shape;5083;p2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4" name="Google Shape;5084;p2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5" name="Google Shape;5085;p2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6" name="Google Shape;5086;p2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7" name="Google Shape;5087;p2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8" name="Google Shape;5088;p2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89" name="Google Shape;5089;p2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0" name="Google Shape;5090;p2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1" name="Google Shape;5091;p2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2" name="Google Shape;5092;p2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3" name="Google Shape;5093;p2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4" name="Google Shape;5094;p2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5" name="Google Shape;5095;p2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6" name="Google Shape;5096;p2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7" name="Google Shape;5097;p2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8" name="Google Shape;5098;p2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099" name="Google Shape;5099;p2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0" name="Google Shape;5100;p2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1" name="Google Shape;5101;p2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2" name="Google Shape;5102;p2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3" name="Google Shape;5103;p2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4" name="Google Shape;5104;p2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5" name="Google Shape;5105;p2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6" name="Google Shape;5106;p2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7" name="Google Shape;5107;p2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8" name="Google Shape;5108;p2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09" name="Google Shape;5109;p2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0" name="Google Shape;5110;p2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1" name="Google Shape;5111;p2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2" name="Google Shape;5112;p2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3" name="Google Shape;5113;p2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4" name="Google Shape;5114;p2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5" name="Google Shape;5115;p2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6" name="Google Shape;5116;p2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7" name="Google Shape;5117;p2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8" name="Google Shape;5118;p2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19" name="Google Shape;5119;p2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0" name="Google Shape;5120;p2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1" name="Google Shape;5121;p2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2" name="Google Shape;5122;p2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3" name="Google Shape;5123;p2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4" name="Google Shape;5124;p2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5" name="Google Shape;5125;p2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6" name="Google Shape;5126;p2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7" name="Google Shape;5127;p2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8" name="Google Shape;5128;p2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29" name="Google Shape;5129;p2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0" name="Google Shape;5130;p2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1" name="Google Shape;5131;p2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2" name="Google Shape;5132;p2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3" name="Google Shape;5133;p2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4" name="Google Shape;5134;p2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5" name="Google Shape;5135;p2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6" name="Google Shape;5136;p2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7" name="Google Shape;5137;p2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8" name="Google Shape;5138;p2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39" name="Google Shape;5139;p2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0" name="Google Shape;5140;p2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1" name="Google Shape;5141;p2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42" name="Google Shape;5142;p2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143" name="Google Shape;5143;p28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65800" y="564616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25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5" name="Google Shape;514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6" name="Google Shape;5146;p29"/>
          <p:cNvSpPr txBox="1">
            <a:spLocks noGrp="1"/>
          </p:cNvSpPr>
          <p:nvPr>
            <p:ph type="subTitle" idx="1"/>
          </p:nvPr>
        </p:nvSpPr>
        <p:spPr>
          <a:xfrm>
            <a:off x="4277940" y="3893019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7" name="Google Shape;5147;p29"/>
          <p:cNvSpPr txBox="1">
            <a:spLocks noGrp="1"/>
          </p:cNvSpPr>
          <p:nvPr>
            <p:ph type="subTitle" idx="2"/>
          </p:nvPr>
        </p:nvSpPr>
        <p:spPr>
          <a:xfrm>
            <a:off x="7821961" y="4476981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8" name="Google Shape;5148;p29"/>
          <p:cNvSpPr txBox="1">
            <a:spLocks noGrp="1"/>
          </p:cNvSpPr>
          <p:nvPr>
            <p:ph type="subTitle" idx="3"/>
          </p:nvPr>
        </p:nvSpPr>
        <p:spPr>
          <a:xfrm>
            <a:off x="613467" y="4482811"/>
            <a:ext cx="36792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49" name="Google Shape;5149;p29"/>
          <p:cNvSpPr txBox="1">
            <a:spLocks noGrp="1"/>
          </p:cNvSpPr>
          <p:nvPr>
            <p:ph type="subTitle" idx="4"/>
          </p:nvPr>
        </p:nvSpPr>
        <p:spPr>
          <a:xfrm>
            <a:off x="4446740" y="4272199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0" name="Google Shape;5150;p29"/>
          <p:cNvSpPr txBox="1">
            <a:spLocks noGrp="1"/>
          </p:cNvSpPr>
          <p:nvPr>
            <p:ph type="subTitle" idx="5"/>
          </p:nvPr>
        </p:nvSpPr>
        <p:spPr>
          <a:xfrm>
            <a:off x="7990769" y="4864537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1" name="Google Shape;5151;p29"/>
          <p:cNvSpPr txBox="1">
            <a:spLocks noGrp="1"/>
          </p:cNvSpPr>
          <p:nvPr>
            <p:ph type="subTitle" idx="6"/>
          </p:nvPr>
        </p:nvSpPr>
        <p:spPr>
          <a:xfrm>
            <a:off x="782267" y="4863873"/>
            <a:ext cx="33416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2" name="Google Shape;5152;p29"/>
          <p:cNvSpPr txBox="1">
            <a:spLocks noGrp="1"/>
          </p:cNvSpPr>
          <p:nvPr>
            <p:ph type="title"/>
          </p:nvPr>
        </p:nvSpPr>
        <p:spPr>
          <a:xfrm>
            <a:off x="955400" y="874100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153" name="Google Shape;5153;p29"/>
          <p:cNvGrpSpPr/>
          <p:nvPr/>
        </p:nvGrpSpPr>
        <p:grpSpPr>
          <a:xfrm flipH="1">
            <a:off x="-16" y="1009513"/>
            <a:ext cx="2808667" cy="796633"/>
            <a:chOff x="-2810250" y="3572525"/>
            <a:chExt cx="2106500" cy="597475"/>
          </a:xfrm>
        </p:grpSpPr>
        <p:sp>
          <p:nvSpPr>
            <p:cNvPr id="5154" name="Google Shape;5154;p29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5" name="Google Shape;5155;p29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6" name="Google Shape;5156;p29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7" name="Google Shape;5157;p29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8" name="Google Shape;5158;p29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59" name="Google Shape;5159;p29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0" name="Google Shape;5160;p29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1" name="Google Shape;5161;p29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2" name="Google Shape;5162;p29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3" name="Google Shape;5163;p29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4" name="Google Shape;5164;p29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5" name="Google Shape;5165;p29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6" name="Google Shape;5166;p29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7" name="Google Shape;5167;p29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8" name="Google Shape;5168;p29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69" name="Google Shape;5169;p29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0" name="Google Shape;5170;p29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1" name="Google Shape;5171;p29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2" name="Google Shape;5172;p29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3" name="Google Shape;5173;p29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4" name="Google Shape;5174;p29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5" name="Google Shape;5175;p29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6" name="Google Shape;5176;p29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7" name="Google Shape;5177;p29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8" name="Google Shape;5178;p29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79" name="Google Shape;5179;p29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0" name="Google Shape;5180;p29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1" name="Google Shape;5181;p29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2" name="Google Shape;5182;p29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3" name="Google Shape;5183;p29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4" name="Google Shape;5184;p29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5" name="Google Shape;5185;p29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6" name="Google Shape;5186;p29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7" name="Google Shape;5187;p29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8" name="Google Shape;5188;p29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89" name="Google Shape;5189;p29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0" name="Google Shape;5190;p29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1" name="Google Shape;5191;p29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2" name="Google Shape;5192;p29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3" name="Google Shape;5193;p29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4" name="Google Shape;5194;p29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5" name="Google Shape;5195;p29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6" name="Google Shape;5196;p29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7" name="Google Shape;5197;p29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8" name="Google Shape;5198;p29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99" name="Google Shape;5199;p29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0" name="Google Shape;5200;p29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1" name="Google Shape;5201;p29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2" name="Google Shape;5202;p29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3" name="Google Shape;5203;p29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4" name="Google Shape;5204;p29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5" name="Google Shape;5205;p29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6" name="Google Shape;5206;p29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7" name="Google Shape;5207;p29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8" name="Google Shape;5208;p29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09" name="Google Shape;5209;p29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0" name="Google Shape;5210;p29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1" name="Google Shape;5211;p29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2" name="Google Shape;5212;p29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3" name="Google Shape;5213;p29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4" name="Google Shape;5214;p29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5" name="Google Shape;5215;p29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6" name="Google Shape;5216;p29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7" name="Google Shape;5217;p29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8" name="Google Shape;5218;p29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19" name="Google Shape;5219;p29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0" name="Google Shape;5220;p29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1" name="Google Shape;5221;p29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2" name="Google Shape;5222;p29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3" name="Google Shape;5223;p29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4" name="Google Shape;5224;p29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5" name="Google Shape;5225;p29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6" name="Google Shape;5226;p29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7" name="Google Shape;5227;p29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8" name="Google Shape;5228;p29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29" name="Google Shape;5229;p29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0" name="Google Shape;5230;p29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1" name="Google Shape;5231;p29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2" name="Google Shape;5232;p29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3" name="Google Shape;5233;p29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4" name="Google Shape;5234;p29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5" name="Google Shape;5235;p29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6" name="Google Shape;5236;p29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7" name="Google Shape;5237;p29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8" name="Google Shape;5238;p29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39" name="Google Shape;5239;p29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0" name="Google Shape;5240;p29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1" name="Google Shape;5241;p29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2" name="Google Shape;5242;p29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3" name="Google Shape;5243;p29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4" name="Google Shape;5244;p29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5" name="Google Shape;5245;p29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6" name="Google Shape;5246;p29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7" name="Google Shape;5247;p29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8" name="Google Shape;5248;p29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49" name="Google Shape;5249;p29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0" name="Google Shape;5250;p29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1" name="Google Shape;5251;p29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2" name="Google Shape;5252;p29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3" name="Google Shape;5253;p29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4" name="Google Shape;5254;p29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5" name="Google Shape;5255;p29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6" name="Google Shape;5256;p29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7" name="Google Shape;5257;p29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8" name="Google Shape;5258;p29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59" name="Google Shape;5259;p29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0" name="Google Shape;5260;p29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1" name="Google Shape;5261;p29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2" name="Google Shape;5262;p29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63" name="Google Shape;5263;p29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264" name="Google Shape;5264;p2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65800" y="564616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694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6" name="Google Shape;526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7" name="Google Shape;5267;p30"/>
          <p:cNvSpPr txBox="1">
            <a:spLocks noGrp="1"/>
          </p:cNvSpPr>
          <p:nvPr>
            <p:ph type="subTitle" idx="1"/>
          </p:nvPr>
        </p:nvSpPr>
        <p:spPr>
          <a:xfrm>
            <a:off x="1199141" y="3238867"/>
            <a:ext cx="46288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68" name="Google Shape;5268;p30"/>
          <p:cNvSpPr txBox="1">
            <a:spLocks noGrp="1"/>
          </p:cNvSpPr>
          <p:nvPr>
            <p:ph type="title"/>
          </p:nvPr>
        </p:nvSpPr>
        <p:spPr>
          <a:xfrm>
            <a:off x="1145941" y="2342667"/>
            <a:ext cx="4735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269" name="Google Shape;5269;p30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5270" name="Google Shape;5270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1" name="Google Shape;5271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2" name="Google Shape;5272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3" name="Google Shape;5273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4" name="Google Shape;5274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5" name="Google Shape;5275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6" name="Google Shape;5276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7" name="Google Shape;5277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8" name="Google Shape;5278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79" name="Google Shape;5279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0" name="Google Shape;5280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1" name="Google Shape;5281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2" name="Google Shape;5282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3" name="Google Shape;5283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4" name="Google Shape;5284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5" name="Google Shape;5285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6" name="Google Shape;5286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7" name="Google Shape;5287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8" name="Google Shape;5288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89" name="Google Shape;5289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0" name="Google Shape;5290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1" name="Google Shape;5291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2" name="Google Shape;5292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3" name="Google Shape;5293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4" name="Google Shape;5294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5" name="Google Shape;5295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6" name="Google Shape;5296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7" name="Google Shape;5297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8" name="Google Shape;5298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299" name="Google Shape;5299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0" name="Google Shape;5300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1" name="Google Shape;5301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2" name="Google Shape;5302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3" name="Google Shape;5303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4" name="Google Shape;5304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5" name="Google Shape;5305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6" name="Google Shape;5306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7" name="Google Shape;5307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8" name="Google Shape;5308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09" name="Google Shape;5309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0" name="Google Shape;5310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1" name="Google Shape;5311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2" name="Google Shape;5312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3" name="Google Shape;5313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4" name="Google Shape;5314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5" name="Google Shape;5315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6" name="Google Shape;5316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7" name="Google Shape;5317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8" name="Google Shape;5318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19" name="Google Shape;5319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0" name="Google Shape;5320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1" name="Google Shape;5321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2" name="Google Shape;5322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3" name="Google Shape;5323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4" name="Google Shape;5324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5" name="Google Shape;5325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6" name="Google Shape;5326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7" name="Google Shape;5327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8" name="Google Shape;5328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29" name="Google Shape;5329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0" name="Google Shape;5330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1" name="Google Shape;5331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2" name="Google Shape;5332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3" name="Google Shape;5333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4" name="Google Shape;5334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5" name="Google Shape;5335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6" name="Google Shape;5336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7" name="Google Shape;5337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8" name="Google Shape;5338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39" name="Google Shape;5339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0" name="Google Shape;5340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1" name="Google Shape;5341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2" name="Google Shape;5342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3" name="Google Shape;5343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4" name="Google Shape;5344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5" name="Google Shape;5345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6" name="Google Shape;5346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7" name="Google Shape;5347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8" name="Google Shape;5348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49" name="Google Shape;5349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0" name="Google Shape;5350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1" name="Google Shape;5351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2" name="Google Shape;5352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3" name="Google Shape;5353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4" name="Google Shape;5354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5" name="Google Shape;5355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6" name="Google Shape;5356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7" name="Google Shape;5357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8" name="Google Shape;5358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59" name="Google Shape;5359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0" name="Google Shape;5360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1" name="Google Shape;5361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2" name="Google Shape;5362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3" name="Google Shape;5363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4" name="Google Shape;5364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5" name="Google Shape;5365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6" name="Google Shape;5366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7" name="Google Shape;5367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8" name="Google Shape;5368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69" name="Google Shape;5369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0" name="Google Shape;5370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1" name="Google Shape;5371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2" name="Google Shape;5372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3" name="Google Shape;5373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4" name="Google Shape;5374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5" name="Google Shape;5375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6" name="Google Shape;5376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7" name="Google Shape;5377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8" name="Google Shape;5378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79" name="Google Shape;5379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380" name="Google Shape;5380;p30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5381" name="Google Shape;5381;p30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2" name="Google Shape;5382;p30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3" name="Google Shape;5383;p30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4" name="Google Shape;5384;p30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5" name="Google Shape;5385;p30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6" name="Google Shape;5386;p30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7" name="Google Shape;5387;p30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8" name="Google Shape;5388;p30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89" name="Google Shape;5389;p30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0" name="Google Shape;5390;p30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1" name="Google Shape;5391;p30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2" name="Google Shape;5392;p30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3" name="Google Shape;5393;p30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4" name="Google Shape;5394;p30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5" name="Google Shape;5395;p30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6" name="Google Shape;5396;p30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7" name="Google Shape;5397;p30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8" name="Google Shape;5398;p30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399" name="Google Shape;5399;p30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0" name="Google Shape;5400;p30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1" name="Google Shape;5401;p30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2" name="Google Shape;5402;p30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3" name="Google Shape;5403;p30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4" name="Google Shape;5404;p30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5" name="Google Shape;5405;p30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6" name="Google Shape;5406;p30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7" name="Google Shape;5407;p30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8" name="Google Shape;5408;p30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09" name="Google Shape;5409;p30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0" name="Google Shape;5410;p30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1" name="Google Shape;5411;p30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2" name="Google Shape;5412;p30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3" name="Google Shape;5413;p30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4" name="Google Shape;5414;p30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5" name="Google Shape;5415;p30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6" name="Google Shape;5416;p30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7" name="Google Shape;5417;p30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8" name="Google Shape;5418;p30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19" name="Google Shape;5419;p30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0" name="Google Shape;5420;p30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1" name="Google Shape;5421;p30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2" name="Google Shape;5422;p30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3" name="Google Shape;5423;p30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4" name="Google Shape;5424;p30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5" name="Google Shape;5425;p30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6" name="Google Shape;5426;p30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7" name="Google Shape;5427;p30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8" name="Google Shape;5428;p30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29" name="Google Shape;5429;p30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0" name="Google Shape;5430;p30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1" name="Google Shape;5431;p30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2" name="Google Shape;5432;p30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3" name="Google Shape;5433;p30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4" name="Google Shape;5434;p30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5" name="Google Shape;5435;p30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6" name="Google Shape;5436;p30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7" name="Google Shape;5437;p30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8" name="Google Shape;5438;p30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39" name="Google Shape;5439;p30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0" name="Google Shape;5440;p30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1" name="Google Shape;5441;p30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2" name="Google Shape;5442;p30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3" name="Google Shape;5443;p30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4" name="Google Shape;5444;p30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5" name="Google Shape;5445;p30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6" name="Google Shape;5446;p30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7" name="Google Shape;5447;p30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8" name="Google Shape;5448;p30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49" name="Google Shape;5449;p30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0" name="Google Shape;5450;p30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1" name="Google Shape;5451;p30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2" name="Google Shape;5452;p30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3" name="Google Shape;5453;p30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4" name="Google Shape;5454;p30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5" name="Google Shape;5455;p30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6" name="Google Shape;5456;p30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7" name="Google Shape;5457;p30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8" name="Google Shape;5458;p30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59" name="Google Shape;5459;p30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0" name="Google Shape;5460;p30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1" name="Google Shape;5461;p30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2" name="Google Shape;5462;p30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3" name="Google Shape;5463;p30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4" name="Google Shape;5464;p30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5" name="Google Shape;5465;p30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6" name="Google Shape;5466;p30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7" name="Google Shape;5467;p30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8" name="Google Shape;5468;p30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69" name="Google Shape;5469;p30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0" name="Google Shape;5470;p30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1" name="Google Shape;5471;p30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2" name="Google Shape;5472;p30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3" name="Google Shape;5473;p30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4" name="Google Shape;5474;p30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5" name="Google Shape;5475;p30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6" name="Google Shape;5476;p30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7" name="Google Shape;5477;p30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8" name="Google Shape;5478;p30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79" name="Google Shape;5479;p30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0" name="Google Shape;5480;p30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1" name="Google Shape;5481;p30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2" name="Google Shape;5482;p30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3" name="Google Shape;5483;p30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4" name="Google Shape;5484;p30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5" name="Google Shape;5485;p30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6" name="Google Shape;5486;p30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7" name="Google Shape;5487;p30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8" name="Google Shape;5488;p30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89" name="Google Shape;5489;p30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90" name="Google Shape;5490;p30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491" name="Google Shape;5491;p30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2976215">
            <a:off x="-1376439" y="-601614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2" name="Google Shape;5492;p30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10921110" y="4057046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670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4" name="Google Shape;549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5" name="Google Shape;5495;p31"/>
          <p:cNvSpPr txBox="1">
            <a:spLocks noGrp="1"/>
          </p:cNvSpPr>
          <p:nvPr>
            <p:ph type="subTitle" idx="1"/>
          </p:nvPr>
        </p:nvSpPr>
        <p:spPr>
          <a:xfrm>
            <a:off x="953167" y="1924835"/>
            <a:ext cx="10285600" cy="33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5496" name="Google Shape;5496;p31"/>
          <p:cNvSpPr txBox="1">
            <a:spLocks noGrp="1"/>
          </p:cNvSpPr>
          <p:nvPr>
            <p:ph type="title"/>
          </p:nvPr>
        </p:nvSpPr>
        <p:spPr>
          <a:xfrm>
            <a:off x="953167" y="792833"/>
            <a:ext cx="1028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497" name="Google Shape;5497;p31"/>
          <p:cNvGrpSpPr/>
          <p:nvPr/>
        </p:nvGrpSpPr>
        <p:grpSpPr>
          <a:xfrm>
            <a:off x="0" y="6138001"/>
            <a:ext cx="2808667" cy="796633"/>
            <a:chOff x="-2810250" y="3572525"/>
            <a:chExt cx="2106500" cy="597475"/>
          </a:xfrm>
        </p:grpSpPr>
        <p:sp>
          <p:nvSpPr>
            <p:cNvPr id="5498" name="Google Shape;5498;p3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499" name="Google Shape;5499;p3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0" name="Google Shape;5500;p3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1" name="Google Shape;5501;p3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2" name="Google Shape;5502;p3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3" name="Google Shape;5503;p3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4" name="Google Shape;5504;p3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5" name="Google Shape;5505;p3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6" name="Google Shape;5506;p3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7" name="Google Shape;5507;p3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8" name="Google Shape;5508;p3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09" name="Google Shape;5509;p3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0" name="Google Shape;5510;p3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1" name="Google Shape;5511;p3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2" name="Google Shape;5512;p3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3" name="Google Shape;5513;p3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4" name="Google Shape;5514;p3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5" name="Google Shape;5515;p3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6" name="Google Shape;5516;p3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7" name="Google Shape;5517;p3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8" name="Google Shape;5518;p3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19" name="Google Shape;5519;p3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0" name="Google Shape;5520;p3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1" name="Google Shape;5521;p3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2" name="Google Shape;5522;p3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3" name="Google Shape;5523;p3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4" name="Google Shape;5524;p3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5" name="Google Shape;5525;p3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6" name="Google Shape;5526;p3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7" name="Google Shape;5527;p3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8" name="Google Shape;5528;p3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29" name="Google Shape;5529;p3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0" name="Google Shape;5530;p3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1" name="Google Shape;5531;p3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2" name="Google Shape;5532;p3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3" name="Google Shape;5533;p3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4" name="Google Shape;5534;p3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5" name="Google Shape;5535;p3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6" name="Google Shape;5536;p3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7" name="Google Shape;5537;p3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8" name="Google Shape;5538;p3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39" name="Google Shape;5539;p3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0" name="Google Shape;5540;p3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1" name="Google Shape;5541;p3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2" name="Google Shape;5542;p3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3" name="Google Shape;5543;p3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4" name="Google Shape;5544;p3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5" name="Google Shape;5545;p3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6" name="Google Shape;5546;p3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7" name="Google Shape;5547;p3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8" name="Google Shape;5548;p3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49" name="Google Shape;5549;p3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0" name="Google Shape;5550;p3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1" name="Google Shape;5551;p3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2" name="Google Shape;5552;p3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3" name="Google Shape;5553;p3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4" name="Google Shape;5554;p3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5" name="Google Shape;5555;p3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6" name="Google Shape;5556;p3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7" name="Google Shape;5557;p3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8" name="Google Shape;5558;p3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59" name="Google Shape;5559;p3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0" name="Google Shape;5560;p3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1" name="Google Shape;5561;p3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2" name="Google Shape;5562;p3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3" name="Google Shape;5563;p3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4" name="Google Shape;5564;p3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5" name="Google Shape;5565;p3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6" name="Google Shape;5566;p3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7" name="Google Shape;5567;p3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8" name="Google Shape;5568;p3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69" name="Google Shape;5569;p3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0" name="Google Shape;5570;p3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1" name="Google Shape;5571;p3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2" name="Google Shape;5572;p3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3" name="Google Shape;5573;p3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4" name="Google Shape;5574;p3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5" name="Google Shape;5575;p3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6" name="Google Shape;5576;p3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7" name="Google Shape;5577;p3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8" name="Google Shape;5578;p3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79" name="Google Shape;5579;p3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0" name="Google Shape;5580;p3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1" name="Google Shape;5581;p3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2" name="Google Shape;5582;p3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3" name="Google Shape;5583;p3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4" name="Google Shape;5584;p3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5" name="Google Shape;5585;p3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6" name="Google Shape;5586;p3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7" name="Google Shape;5587;p3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8" name="Google Shape;5588;p3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89" name="Google Shape;5589;p3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0" name="Google Shape;5590;p3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1" name="Google Shape;5591;p3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2" name="Google Shape;5592;p3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3" name="Google Shape;5593;p3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4" name="Google Shape;5594;p3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5" name="Google Shape;5595;p3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6" name="Google Shape;5596;p3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7" name="Google Shape;5597;p3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8" name="Google Shape;5598;p3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599" name="Google Shape;5599;p3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0" name="Google Shape;5600;p3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1" name="Google Shape;5601;p3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2" name="Google Shape;5602;p3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3" name="Google Shape;5603;p3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4" name="Google Shape;5604;p3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5" name="Google Shape;5605;p3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6" name="Google Shape;5606;p3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07" name="Google Shape;5607;p3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608" name="Google Shape;5608;p31"/>
          <p:cNvGrpSpPr/>
          <p:nvPr/>
        </p:nvGrpSpPr>
        <p:grpSpPr>
          <a:xfrm flipH="1">
            <a:off x="10261600" y="734134"/>
            <a:ext cx="2808667" cy="796633"/>
            <a:chOff x="-2810250" y="3572525"/>
            <a:chExt cx="2106500" cy="597475"/>
          </a:xfrm>
        </p:grpSpPr>
        <p:sp>
          <p:nvSpPr>
            <p:cNvPr id="5609" name="Google Shape;5609;p31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0" name="Google Shape;5610;p31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1" name="Google Shape;5611;p31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2" name="Google Shape;5612;p31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3" name="Google Shape;5613;p31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4" name="Google Shape;5614;p31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5" name="Google Shape;5615;p31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6" name="Google Shape;5616;p31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7" name="Google Shape;5617;p31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8" name="Google Shape;5618;p31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19" name="Google Shape;5619;p31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0" name="Google Shape;5620;p31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1" name="Google Shape;5621;p31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2" name="Google Shape;5622;p31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3" name="Google Shape;5623;p31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4" name="Google Shape;5624;p31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5" name="Google Shape;5625;p31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6" name="Google Shape;5626;p31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7" name="Google Shape;5627;p31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8" name="Google Shape;5628;p31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29" name="Google Shape;5629;p31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0" name="Google Shape;5630;p31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1" name="Google Shape;5631;p31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2" name="Google Shape;5632;p31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3" name="Google Shape;5633;p31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4" name="Google Shape;5634;p31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5" name="Google Shape;5635;p31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6" name="Google Shape;5636;p31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7" name="Google Shape;5637;p31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8" name="Google Shape;5638;p31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39" name="Google Shape;5639;p31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0" name="Google Shape;5640;p31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1" name="Google Shape;5641;p31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2" name="Google Shape;5642;p31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3" name="Google Shape;5643;p31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4" name="Google Shape;5644;p31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5" name="Google Shape;5645;p31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6" name="Google Shape;5646;p31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7" name="Google Shape;5647;p31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8" name="Google Shape;5648;p31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49" name="Google Shape;5649;p31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0" name="Google Shape;5650;p31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1" name="Google Shape;5651;p31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2" name="Google Shape;5652;p31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3" name="Google Shape;5653;p31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4" name="Google Shape;5654;p31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5" name="Google Shape;5655;p31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6" name="Google Shape;5656;p31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7" name="Google Shape;5657;p31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8" name="Google Shape;5658;p31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59" name="Google Shape;5659;p31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0" name="Google Shape;5660;p31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1" name="Google Shape;5661;p31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2" name="Google Shape;5662;p31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3" name="Google Shape;5663;p31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4" name="Google Shape;5664;p31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5" name="Google Shape;5665;p31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6" name="Google Shape;5666;p31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7" name="Google Shape;5667;p31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8" name="Google Shape;5668;p31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69" name="Google Shape;5669;p31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0" name="Google Shape;5670;p31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1" name="Google Shape;5671;p31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2" name="Google Shape;5672;p31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3" name="Google Shape;5673;p31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4" name="Google Shape;5674;p31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5" name="Google Shape;5675;p31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6" name="Google Shape;5676;p31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7" name="Google Shape;5677;p31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8" name="Google Shape;5678;p31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79" name="Google Shape;5679;p31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0" name="Google Shape;5680;p31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1" name="Google Shape;5681;p31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2" name="Google Shape;5682;p31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3" name="Google Shape;5683;p31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4" name="Google Shape;5684;p31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5" name="Google Shape;5685;p31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6" name="Google Shape;5686;p31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7" name="Google Shape;5687;p31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8" name="Google Shape;5688;p31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89" name="Google Shape;5689;p31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0" name="Google Shape;5690;p31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1" name="Google Shape;5691;p31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2" name="Google Shape;5692;p31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3" name="Google Shape;5693;p31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4" name="Google Shape;5694;p31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5" name="Google Shape;5695;p31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6" name="Google Shape;5696;p31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7" name="Google Shape;5697;p31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8" name="Google Shape;5698;p31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699" name="Google Shape;5699;p31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0" name="Google Shape;5700;p31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1" name="Google Shape;5701;p31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2" name="Google Shape;5702;p31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3" name="Google Shape;5703;p31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4" name="Google Shape;5704;p31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5" name="Google Shape;5705;p31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6" name="Google Shape;5706;p31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7" name="Google Shape;5707;p31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8" name="Google Shape;5708;p31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09" name="Google Shape;5709;p31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0" name="Google Shape;5710;p31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1" name="Google Shape;5711;p31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2" name="Google Shape;5712;p31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3" name="Google Shape;5713;p31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4" name="Google Shape;5714;p31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5" name="Google Shape;5715;p31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6" name="Google Shape;5716;p31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7" name="Google Shape;5717;p31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18" name="Google Shape;5718;p31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719" name="Google Shape;5719;p31"/>
          <p:cNvPicPr preferRelativeResize="0"/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 rot="-2976215">
            <a:off x="9178495" y="5085120"/>
            <a:ext cx="3685200" cy="24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0" name="Google Shape;5720;p31"/>
          <p:cNvPicPr preferRelativeResize="0"/>
          <p:nvPr/>
        </p:nvPicPr>
        <p:blipFill>
          <a:blip r:embed="rId4">
            <a:alphaModFix amt="66000"/>
          </a:blip>
          <a:stretch>
            <a:fillRect/>
          </a:stretch>
        </p:blipFill>
        <p:spPr>
          <a:xfrm rot="3667399">
            <a:off x="-215424" y="-1933705"/>
            <a:ext cx="2616717" cy="495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61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A6F6-1480-4641-A727-BADCAB81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D9FF-91D9-495A-918D-7753E6991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30C7-C14B-4ED6-A489-50E964AE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562D6-72C8-4B4D-96BB-03B02C36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C984A-77AE-41D4-A411-B03D634F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5FE692-147A-4E6C-A27F-D727E76F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E6B5B-D24C-4E5B-B9C2-ED73C31D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9B098-A585-4ECD-A3DD-84968FDD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4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2" name="Google Shape;572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3" name="Google Shape;5723;p32"/>
          <p:cNvSpPr txBox="1">
            <a:spLocks noGrp="1"/>
          </p:cNvSpPr>
          <p:nvPr>
            <p:ph type="subTitle" idx="1"/>
          </p:nvPr>
        </p:nvSpPr>
        <p:spPr>
          <a:xfrm>
            <a:off x="5692501" y="3238565"/>
            <a:ext cx="4527600" cy="2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4" name="Google Shape;5724;p32"/>
          <p:cNvSpPr txBox="1">
            <a:spLocks noGrp="1"/>
          </p:cNvSpPr>
          <p:nvPr>
            <p:ph type="title"/>
          </p:nvPr>
        </p:nvSpPr>
        <p:spPr>
          <a:xfrm>
            <a:off x="5541701" y="2326361"/>
            <a:ext cx="48292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725" name="Google Shape;5725;p32"/>
          <p:cNvGrpSpPr/>
          <p:nvPr/>
        </p:nvGrpSpPr>
        <p:grpSpPr>
          <a:xfrm>
            <a:off x="9383317" y="5547268"/>
            <a:ext cx="2808667" cy="796633"/>
            <a:chOff x="-2810250" y="3572525"/>
            <a:chExt cx="2106500" cy="597475"/>
          </a:xfrm>
        </p:grpSpPr>
        <p:sp>
          <p:nvSpPr>
            <p:cNvPr id="5726" name="Google Shape;5726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7" name="Google Shape;5727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8" name="Google Shape;5728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29" name="Google Shape;5729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0" name="Google Shape;5730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1" name="Google Shape;5731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2" name="Google Shape;5732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3" name="Google Shape;5733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4" name="Google Shape;5734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5" name="Google Shape;5735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6" name="Google Shape;5736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7" name="Google Shape;5737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8" name="Google Shape;5738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39" name="Google Shape;5739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0" name="Google Shape;5740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1" name="Google Shape;5741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2" name="Google Shape;5742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3" name="Google Shape;5743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4" name="Google Shape;5744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5" name="Google Shape;5745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6" name="Google Shape;5746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7" name="Google Shape;5747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8" name="Google Shape;5748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49" name="Google Shape;5749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0" name="Google Shape;5750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1" name="Google Shape;5751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2" name="Google Shape;5752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3" name="Google Shape;5753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4" name="Google Shape;5754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5" name="Google Shape;5755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6" name="Google Shape;5756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7" name="Google Shape;5757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8" name="Google Shape;5758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59" name="Google Shape;5759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0" name="Google Shape;5760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1" name="Google Shape;5761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2" name="Google Shape;5762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3" name="Google Shape;5763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4" name="Google Shape;5764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5" name="Google Shape;5765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6" name="Google Shape;5766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7" name="Google Shape;5767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8" name="Google Shape;5768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69" name="Google Shape;5769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0" name="Google Shape;5770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1" name="Google Shape;5771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2" name="Google Shape;5772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3" name="Google Shape;5773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4" name="Google Shape;5774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5" name="Google Shape;5775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6" name="Google Shape;5776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7" name="Google Shape;5777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8" name="Google Shape;5778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79" name="Google Shape;5779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0" name="Google Shape;5780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1" name="Google Shape;5781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2" name="Google Shape;5782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3" name="Google Shape;5783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4" name="Google Shape;5784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5" name="Google Shape;5785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6" name="Google Shape;5786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7" name="Google Shape;5787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8" name="Google Shape;5788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89" name="Google Shape;5789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0" name="Google Shape;5790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1" name="Google Shape;5791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2" name="Google Shape;5792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3" name="Google Shape;5793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4" name="Google Shape;5794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5" name="Google Shape;5795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6" name="Google Shape;5796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7" name="Google Shape;5797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8" name="Google Shape;5798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799" name="Google Shape;5799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0" name="Google Shape;5800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1" name="Google Shape;5801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2" name="Google Shape;5802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3" name="Google Shape;5803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4" name="Google Shape;5804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5" name="Google Shape;5805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6" name="Google Shape;5806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7" name="Google Shape;5807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8" name="Google Shape;5808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09" name="Google Shape;5809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0" name="Google Shape;5810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1" name="Google Shape;5811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2" name="Google Shape;5812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3" name="Google Shape;5813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4" name="Google Shape;5814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5" name="Google Shape;5815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6" name="Google Shape;5816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7" name="Google Shape;5817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8" name="Google Shape;5818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19" name="Google Shape;5819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0" name="Google Shape;5820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1" name="Google Shape;5821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2" name="Google Shape;5822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3" name="Google Shape;5823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4" name="Google Shape;5824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5" name="Google Shape;5825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6" name="Google Shape;5826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7" name="Google Shape;5827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8" name="Google Shape;5828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29" name="Google Shape;5829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0" name="Google Shape;5830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1" name="Google Shape;5831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2" name="Google Shape;5832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3" name="Google Shape;5833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4" name="Google Shape;5834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5" name="Google Shape;5835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5836" name="Google Shape;5836;p32"/>
          <p:cNvGrpSpPr/>
          <p:nvPr/>
        </p:nvGrpSpPr>
        <p:grpSpPr>
          <a:xfrm flipH="1">
            <a:off x="-412883" y="453396"/>
            <a:ext cx="2808667" cy="796633"/>
            <a:chOff x="-2810250" y="3572525"/>
            <a:chExt cx="2106500" cy="597475"/>
          </a:xfrm>
        </p:grpSpPr>
        <p:sp>
          <p:nvSpPr>
            <p:cNvPr id="5837" name="Google Shape;5837;p32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8" name="Google Shape;5838;p32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39" name="Google Shape;5839;p32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0" name="Google Shape;5840;p32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1" name="Google Shape;5841;p32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2" name="Google Shape;5842;p32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3" name="Google Shape;5843;p32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4" name="Google Shape;5844;p32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5" name="Google Shape;5845;p32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6" name="Google Shape;5846;p32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7" name="Google Shape;5847;p32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8" name="Google Shape;5848;p32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49" name="Google Shape;5849;p32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0" name="Google Shape;5850;p32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1" name="Google Shape;5851;p32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2" name="Google Shape;5852;p32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3" name="Google Shape;5853;p32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4" name="Google Shape;5854;p32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5" name="Google Shape;5855;p32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6" name="Google Shape;5856;p32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7" name="Google Shape;5857;p32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8" name="Google Shape;5858;p32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59" name="Google Shape;5859;p32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0" name="Google Shape;5860;p32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1" name="Google Shape;5861;p32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2" name="Google Shape;5862;p32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3" name="Google Shape;5863;p32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4" name="Google Shape;5864;p32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5" name="Google Shape;5865;p32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6" name="Google Shape;5866;p32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7" name="Google Shape;5867;p32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8" name="Google Shape;5868;p32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69" name="Google Shape;5869;p32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0" name="Google Shape;5870;p32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1" name="Google Shape;5871;p32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2" name="Google Shape;5872;p32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3" name="Google Shape;5873;p32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4" name="Google Shape;5874;p32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5" name="Google Shape;5875;p32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6" name="Google Shape;5876;p32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7" name="Google Shape;5877;p32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8" name="Google Shape;5878;p32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79" name="Google Shape;5879;p32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0" name="Google Shape;5880;p32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1" name="Google Shape;5881;p32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2" name="Google Shape;5882;p32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3" name="Google Shape;5883;p32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4" name="Google Shape;5884;p32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5" name="Google Shape;5885;p32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6" name="Google Shape;5886;p32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7" name="Google Shape;5887;p32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8" name="Google Shape;5888;p32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89" name="Google Shape;5889;p32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0" name="Google Shape;5890;p32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1" name="Google Shape;5891;p32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2" name="Google Shape;5892;p32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3" name="Google Shape;5893;p32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4" name="Google Shape;5894;p32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5" name="Google Shape;5895;p32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6" name="Google Shape;5896;p32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7" name="Google Shape;5897;p32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8" name="Google Shape;5898;p32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899" name="Google Shape;5899;p32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0" name="Google Shape;5900;p32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1" name="Google Shape;5901;p32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2" name="Google Shape;5902;p32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3" name="Google Shape;5903;p32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4" name="Google Shape;5904;p32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5" name="Google Shape;5905;p32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6" name="Google Shape;5906;p32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7" name="Google Shape;5907;p32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8" name="Google Shape;5908;p32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09" name="Google Shape;5909;p32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0" name="Google Shape;5910;p32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1" name="Google Shape;5911;p32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2" name="Google Shape;5912;p32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3" name="Google Shape;5913;p32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4" name="Google Shape;5914;p32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5" name="Google Shape;5915;p32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6" name="Google Shape;5916;p32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7" name="Google Shape;5917;p32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8" name="Google Shape;5918;p32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19" name="Google Shape;5919;p32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0" name="Google Shape;5920;p32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1" name="Google Shape;5921;p32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2" name="Google Shape;5922;p32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3" name="Google Shape;5923;p32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4" name="Google Shape;5924;p32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5" name="Google Shape;5925;p32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6" name="Google Shape;5926;p32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7" name="Google Shape;5927;p32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8" name="Google Shape;5928;p32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29" name="Google Shape;5929;p32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0" name="Google Shape;5930;p32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1" name="Google Shape;5931;p32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2" name="Google Shape;5932;p32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3" name="Google Shape;5933;p32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4" name="Google Shape;5934;p32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5" name="Google Shape;5935;p32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6" name="Google Shape;5936;p32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7" name="Google Shape;5937;p32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8" name="Google Shape;5938;p32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39" name="Google Shape;5939;p32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0" name="Google Shape;5940;p32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1" name="Google Shape;5941;p32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2" name="Google Shape;5942;p32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3" name="Google Shape;5943;p32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4" name="Google Shape;5944;p32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5" name="Google Shape;5945;p32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46" name="Google Shape;5946;p32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607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5947" name="Google Shape;5947;p32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8459983" y="1136149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75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" name="Google Shape;594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0" name="Google Shape;5950;p33"/>
          <p:cNvSpPr txBox="1">
            <a:spLocks noGrp="1"/>
          </p:cNvSpPr>
          <p:nvPr>
            <p:ph type="ctrTitle"/>
          </p:nvPr>
        </p:nvSpPr>
        <p:spPr>
          <a:xfrm>
            <a:off x="3135800" y="803896"/>
            <a:ext cx="5920400" cy="18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51" name="Google Shape;5951;p33"/>
          <p:cNvSpPr txBox="1"/>
          <p:nvPr/>
        </p:nvSpPr>
        <p:spPr>
          <a:xfrm>
            <a:off x="3380417" y="4834200"/>
            <a:ext cx="54376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467" b="1">
                <a:solidFill>
                  <a:schemeClr val="accent3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endParaRPr sz="1467" b="1" dirty="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52" name="Google Shape;5952;p33"/>
          <p:cNvSpPr txBox="1">
            <a:spLocks noGrp="1"/>
          </p:cNvSpPr>
          <p:nvPr>
            <p:ph type="subTitle" idx="1"/>
          </p:nvPr>
        </p:nvSpPr>
        <p:spPr>
          <a:xfrm>
            <a:off x="3940833" y="3636417"/>
            <a:ext cx="4310400" cy="13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5953" name="Google Shape;5953;p33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5954" name="Google Shape;5954;p33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5" name="Google Shape;5955;p33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6" name="Google Shape;5956;p33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7" name="Google Shape;5957;p33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8" name="Google Shape;5958;p33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59" name="Google Shape;5959;p33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0" name="Google Shape;5960;p33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1" name="Google Shape;5961;p33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2" name="Google Shape;5962;p33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3" name="Google Shape;5963;p33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4" name="Google Shape;5964;p33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5" name="Google Shape;5965;p33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6" name="Google Shape;5966;p33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7" name="Google Shape;5967;p33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8" name="Google Shape;5968;p33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69" name="Google Shape;5969;p33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0" name="Google Shape;5970;p33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1" name="Google Shape;5971;p33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2" name="Google Shape;5972;p33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3" name="Google Shape;5973;p33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4" name="Google Shape;5974;p33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5" name="Google Shape;5975;p33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6" name="Google Shape;5976;p33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7" name="Google Shape;5977;p33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8" name="Google Shape;5978;p33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79" name="Google Shape;5979;p33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0" name="Google Shape;5980;p33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1" name="Google Shape;5981;p33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2" name="Google Shape;5982;p33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3" name="Google Shape;5983;p33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4" name="Google Shape;5984;p33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5" name="Google Shape;5985;p33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6" name="Google Shape;5986;p33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7" name="Google Shape;5987;p33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8" name="Google Shape;5988;p33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89" name="Google Shape;5989;p33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0" name="Google Shape;5990;p33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1" name="Google Shape;5991;p33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2" name="Google Shape;5992;p33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3" name="Google Shape;5993;p33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4" name="Google Shape;5994;p33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5" name="Google Shape;5995;p33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6" name="Google Shape;5996;p33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7" name="Google Shape;5997;p33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8" name="Google Shape;5998;p33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99" name="Google Shape;5999;p33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0" name="Google Shape;6000;p33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1" name="Google Shape;6001;p33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2" name="Google Shape;6002;p33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3" name="Google Shape;6003;p33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4" name="Google Shape;6004;p33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5" name="Google Shape;6005;p33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6" name="Google Shape;6006;p33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7" name="Google Shape;6007;p33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8" name="Google Shape;6008;p33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09" name="Google Shape;6009;p33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0" name="Google Shape;6010;p33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1" name="Google Shape;6011;p33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2" name="Google Shape;6012;p33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3" name="Google Shape;6013;p33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4" name="Google Shape;6014;p33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5" name="Google Shape;6015;p33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6" name="Google Shape;6016;p33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7" name="Google Shape;6017;p33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8" name="Google Shape;6018;p33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19" name="Google Shape;6019;p33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0" name="Google Shape;6020;p33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1" name="Google Shape;6021;p33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2" name="Google Shape;6022;p33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3" name="Google Shape;6023;p33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4" name="Google Shape;6024;p33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5" name="Google Shape;6025;p33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6" name="Google Shape;6026;p33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7" name="Google Shape;6027;p33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8" name="Google Shape;6028;p33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29" name="Google Shape;6029;p33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0" name="Google Shape;6030;p33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1" name="Google Shape;6031;p33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2" name="Google Shape;6032;p33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3" name="Google Shape;6033;p33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4" name="Google Shape;6034;p33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5" name="Google Shape;6035;p33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6" name="Google Shape;6036;p33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7" name="Google Shape;6037;p33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8" name="Google Shape;6038;p33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39" name="Google Shape;6039;p33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0" name="Google Shape;6040;p33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1" name="Google Shape;6041;p33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2" name="Google Shape;6042;p33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3" name="Google Shape;6043;p33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4" name="Google Shape;6044;p33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5" name="Google Shape;6045;p33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6" name="Google Shape;6046;p33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7" name="Google Shape;6047;p33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8" name="Google Shape;6048;p33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49" name="Google Shape;6049;p33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0" name="Google Shape;6050;p33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1" name="Google Shape;6051;p33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2" name="Google Shape;6052;p33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3" name="Google Shape;6053;p33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4" name="Google Shape;6054;p33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5" name="Google Shape;6055;p33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6" name="Google Shape;6056;p33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7" name="Google Shape;6057;p33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8" name="Google Shape;6058;p33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59" name="Google Shape;6059;p33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0" name="Google Shape;6060;p33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1" name="Google Shape;6061;p33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2" name="Google Shape;6062;p33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3" name="Google Shape;6063;p33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064" name="Google Shape;6064;p33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6065" name="Google Shape;6065;p33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6" name="Google Shape;6066;p33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7" name="Google Shape;6067;p33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8" name="Google Shape;6068;p33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69" name="Google Shape;6069;p33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0" name="Google Shape;6070;p33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1" name="Google Shape;6071;p33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2" name="Google Shape;6072;p33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3" name="Google Shape;6073;p33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4" name="Google Shape;6074;p33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5" name="Google Shape;6075;p33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6" name="Google Shape;6076;p33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7" name="Google Shape;6077;p33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8" name="Google Shape;6078;p33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79" name="Google Shape;6079;p33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0" name="Google Shape;6080;p33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1" name="Google Shape;6081;p33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2" name="Google Shape;6082;p33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3" name="Google Shape;6083;p33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4" name="Google Shape;6084;p33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5" name="Google Shape;6085;p33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6" name="Google Shape;6086;p33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7" name="Google Shape;6087;p33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8" name="Google Shape;6088;p33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89" name="Google Shape;6089;p33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0" name="Google Shape;6090;p33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1" name="Google Shape;6091;p33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2" name="Google Shape;6092;p33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3" name="Google Shape;6093;p33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4" name="Google Shape;6094;p33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5" name="Google Shape;6095;p33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6" name="Google Shape;6096;p33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7" name="Google Shape;6097;p33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8" name="Google Shape;6098;p33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099" name="Google Shape;6099;p33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0" name="Google Shape;6100;p33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1" name="Google Shape;6101;p33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2" name="Google Shape;6102;p33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3" name="Google Shape;6103;p33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4" name="Google Shape;6104;p33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5" name="Google Shape;6105;p33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6" name="Google Shape;6106;p33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7" name="Google Shape;6107;p33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8" name="Google Shape;6108;p33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09" name="Google Shape;6109;p33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0" name="Google Shape;6110;p33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1" name="Google Shape;6111;p33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2" name="Google Shape;6112;p33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3" name="Google Shape;6113;p33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4" name="Google Shape;6114;p33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5" name="Google Shape;6115;p33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6" name="Google Shape;6116;p33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7" name="Google Shape;6117;p33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8" name="Google Shape;6118;p33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19" name="Google Shape;6119;p33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0" name="Google Shape;6120;p33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1" name="Google Shape;6121;p33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2" name="Google Shape;6122;p33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3" name="Google Shape;6123;p33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4" name="Google Shape;6124;p33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5" name="Google Shape;6125;p33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6" name="Google Shape;6126;p33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7" name="Google Shape;6127;p33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8" name="Google Shape;6128;p33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29" name="Google Shape;6129;p33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0" name="Google Shape;6130;p33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1" name="Google Shape;6131;p33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32" name="Google Shape;6132;p33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133" name="Google Shape;6133;p33"/>
          <p:cNvPicPr preferRelativeResize="0"/>
          <p:nvPr/>
        </p:nvPicPr>
        <p:blipFill>
          <a:blip r:embed="rId6">
            <a:alphaModFix amt="58999"/>
          </a:blip>
          <a:stretch>
            <a:fillRect/>
          </a:stretch>
        </p:blipFill>
        <p:spPr>
          <a:xfrm rot="-8370382">
            <a:off x="9425082" y="-370289"/>
            <a:ext cx="4108501" cy="269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4" name="Google Shape;6134;p33"/>
          <p:cNvPicPr preferRelativeResize="0"/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 rot="2699980">
            <a:off x="-1443217" y="4315911"/>
            <a:ext cx="4108501" cy="2693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269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6" name="Google Shape;613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7" name="Google Shape;6137;p34"/>
          <p:cNvSpPr txBox="1">
            <a:spLocks noGrp="1"/>
          </p:cNvSpPr>
          <p:nvPr>
            <p:ph type="subTitle" idx="1"/>
          </p:nvPr>
        </p:nvSpPr>
        <p:spPr>
          <a:xfrm>
            <a:off x="4528919" y="4205300"/>
            <a:ext cx="51428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138" name="Google Shape;6138;p34"/>
          <p:cNvSpPr txBox="1">
            <a:spLocks noGrp="1"/>
          </p:cNvSpPr>
          <p:nvPr>
            <p:ph type="title"/>
          </p:nvPr>
        </p:nvSpPr>
        <p:spPr>
          <a:xfrm>
            <a:off x="953167" y="862200"/>
            <a:ext cx="10285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139" name="Google Shape;6139;p34"/>
          <p:cNvGrpSpPr/>
          <p:nvPr/>
        </p:nvGrpSpPr>
        <p:grpSpPr>
          <a:xfrm>
            <a:off x="-1256567" y="862085"/>
            <a:ext cx="2808667" cy="796633"/>
            <a:chOff x="-2810250" y="3572525"/>
            <a:chExt cx="2106500" cy="597475"/>
          </a:xfrm>
        </p:grpSpPr>
        <p:sp>
          <p:nvSpPr>
            <p:cNvPr id="6140" name="Google Shape;6140;p34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1" name="Google Shape;6141;p34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2" name="Google Shape;6142;p34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3" name="Google Shape;6143;p34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4" name="Google Shape;6144;p34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5" name="Google Shape;6145;p34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6" name="Google Shape;6146;p34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7" name="Google Shape;6147;p34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8" name="Google Shape;6148;p34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49" name="Google Shape;6149;p34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0" name="Google Shape;6150;p34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1" name="Google Shape;6151;p34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2" name="Google Shape;6152;p34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3" name="Google Shape;6153;p34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4" name="Google Shape;6154;p34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5" name="Google Shape;6155;p34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6" name="Google Shape;6156;p34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7" name="Google Shape;6157;p34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8" name="Google Shape;6158;p34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59" name="Google Shape;6159;p34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0" name="Google Shape;6160;p34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1" name="Google Shape;6161;p34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2" name="Google Shape;6162;p34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3" name="Google Shape;6163;p34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4" name="Google Shape;6164;p34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5" name="Google Shape;6165;p34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6" name="Google Shape;6166;p34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7" name="Google Shape;6167;p34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8" name="Google Shape;6168;p34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69" name="Google Shape;6169;p34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0" name="Google Shape;6170;p34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1" name="Google Shape;6171;p34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2" name="Google Shape;6172;p34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3" name="Google Shape;6173;p34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4" name="Google Shape;6174;p34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5" name="Google Shape;6175;p34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6" name="Google Shape;6176;p34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7" name="Google Shape;6177;p34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8" name="Google Shape;6178;p34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79" name="Google Shape;6179;p34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0" name="Google Shape;6180;p34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1" name="Google Shape;6181;p34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2" name="Google Shape;6182;p34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3" name="Google Shape;6183;p34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4" name="Google Shape;6184;p34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5" name="Google Shape;6185;p34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6" name="Google Shape;6186;p34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7" name="Google Shape;6187;p34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8" name="Google Shape;6188;p34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89" name="Google Shape;6189;p34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0" name="Google Shape;6190;p34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1" name="Google Shape;6191;p34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2" name="Google Shape;6192;p34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3" name="Google Shape;6193;p34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4" name="Google Shape;6194;p34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5" name="Google Shape;6195;p34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6" name="Google Shape;6196;p34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7" name="Google Shape;6197;p34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8" name="Google Shape;6198;p34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199" name="Google Shape;6199;p34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0" name="Google Shape;6200;p34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1" name="Google Shape;6201;p34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2" name="Google Shape;6202;p34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3" name="Google Shape;6203;p34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4" name="Google Shape;6204;p34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5" name="Google Shape;6205;p34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6" name="Google Shape;6206;p34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7" name="Google Shape;6207;p34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8" name="Google Shape;6208;p34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09" name="Google Shape;6209;p34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0" name="Google Shape;6210;p34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1" name="Google Shape;6211;p34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2" name="Google Shape;6212;p34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3" name="Google Shape;6213;p34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4" name="Google Shape;6214;p34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5" name="Google Shape;6215;p34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6" name="Google Shape;6216;p34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7" name="Google Shape;6217;p34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8" name="Google Shape;6218;p34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19" name="Google Shape;6219;p34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0" name="Google Shape;6220;p34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1" name="Google Shape;6221;p34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2" name="Google Shape;6222;p34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3" name="Google Shape;6223;p34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4" name="Google Shape;6224;p34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5" name="Google Shape;6225;p34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6" name="Google Shape;6226;p34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7" name="Google Shape;6227;p34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8" name="Google Shape;6228;p34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29" name="Google Shape;6229;p34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0" name="Google Shape;6230;p34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1" name="Google Shape;6231;p34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2" name="Google Shape;6232;p34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3" name="Google Shape;6233;p34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4" name="Google Shape;6234;p34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5" name="Google Shape;6235;p34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6" name="Google Shape;6236;p34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7" name="Google Shape;6237;p34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8" name="Google Shape;6238;p34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39" name="Google Shape;6239;p34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0" name="Google Shape;6240;p34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1" name="Google Shape;6241;p34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2" name="Google Shape;6242;p34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3" name="Google Shape;6243;p34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4" name="Google Shape;6244;p34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5" name="Google Shape;6245;p34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6" name="Google Shape;6246;p34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7" name="Google Shape;6247;p34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8" name="Google Shape;6248;p34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49" name="Google Shape;6249;p34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250" name="Google Shape;6250;p34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6251" name="Google Shape;6251;p34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2" name="Google Shape;6252;p34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3" name="Google Shape;6253;p34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4" name="Google Shape;6254;p34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5" name="Google Shape;6255;p34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6" name="Google Shape;6256;p34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7" name="Google Shape;6257;p34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8" name="Google Shape;6258;p34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59" name="Google Shape;6259;p34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0" name="Google Shape;6260;p34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1" name="Google Shape;6261;p34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2" name="Google Shape;6262;p34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3" name="Google Shape;6263;p34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4" name="Google Shape;6264;p34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5" name="Google Shape;6265;p34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6" name="Google Shape;6266;p34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7" name="Google Shape;6267;p34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8" name="Google Shape;6268;p34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69" name="Google Shape;6269;p34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0" name="Google Shape;6270;p34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1" name="Google Shape;6271;p34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2" name="Google Shape;6272;p34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3" name="Google Shape;6273;p34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4" name="Google Shape;6274;p34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5" name="Google Shape;6275;p34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6" name="Google Shape;6276;p34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7" name="Google Shape;6277;p34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8" name="Google Shape;6278;p34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79" name="Google Shape;6279;p34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0" name="Google Shape;6280;p34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1" name="Google Shape;6281;p34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2" name="Google Shape;6282;p34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3" name="Google Shape;6283;p34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4" name="Google Shape;6284;p34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5" name="Google Shape;6285;p34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6" name="Google Shape;6286;p34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7" name="Google Shape;6287;p34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8" name="Google Shape;6288;p34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89" name="Google Shape;6289;p34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0" name="Google Shape;6290;p34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1" name="Google Shape;6291;p34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2" name="Google Shape;6292;p34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3" name="Google Shape;6293;p34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4" name="Google Shape;6294;p34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5" name="Google Shape;6295;p34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6" name="Google Shape;6296;p34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7" name="Google Shape;6297;p34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8" name="Google Shape;6298;p34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299" name="Google Shape;6299;p34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0" name="Google Shape;6300;p34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1" name="Google Shape;6301;p34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2" name="Google Shape;6302;p34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3" name="Google Shape;6303;p34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4" name="Google Shape;6304;p34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5" name="Google Shape;6305;p34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6" name="Google Shape;6306;p34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7" name="Google Shape;6307;p34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8" name="Google Shape;6308;p34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09" name="Google Shape;6309;p34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0" name="Google Shape;6310;p34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1" name="Google Shape;6311;p34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2" name="Google Shape;6312;p34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3" name="Google Shape;6313;p34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4" name="Google Shape;6314;p34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5" name="Google Shape;6315;p34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6" name="Google Shape;6316;p34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7" name="Google Shape;6317;p34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18" name="Google Shape;6318;p34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319" name="Google Shape;6319;p3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24">
            <a:off x="-1924984" y="4645676"/>
            <a:ext cx="3685203" cy="295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Google Shape;6320;p34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10338121">
            <a:off x="9673165" y="-759257"/>
            <a:ext cx="3685203" cy="2953983"/>
          </a:xfrm>
          <a:prstGeom prst="rect">
            <a:avLst/>
          </a:prstGeom>
          <a:noFill/>
          <a:ln>
            <a:noFill/>
          </a:ln>
        </p:spPr>
      </p:pic>
      <p:sp>
        <p:nvSpPr>
          <p:cNvPr id="6321" name="Google Shape;6321;p34"/>
          <p:cNvSpPr txBox="1">
            <a:spLocks noGrp="1"/>
          </p:cNvSpPr>
          <p:nvPr>
            <p:ph type="title" idx="2" hasCustomPrompt="1"/>
          </p:nvPr>
        </p:nvSpPr>
        <p:spPr>
          <a:xfrm>
            <a:off x="2909867" y="2380600"/>
            <a:ext cx="1057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22" name="Google Shape;6322;p34"/>
          <p:cNvSpPr txBox="1">
            <a:spLocks noGrp="1"/>
          </p:cNvSpPr>
          <p:nvPr>
            <p:ph type="subTitle" idx="3"/>
          </p:nvPr>
        </p:nvSpPr>
        <p:spPr>
          <a:xfrm>
            <a:off x="4516833" y="2055000"/>
            <a:ext cx="5142800" cy="17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323" name="Google Shape;6323;p34"/>
          <p:cNvSpPr txBox="1">
            <a:spLocks noGrp="1"/>
          </p:cNvSpPr>
          <p:nvPr>
            <p:ph type="title" idx="4" hasCustomPrompt="1"/>
          </p:nvPr>
        </p:nvSpPr>
        <p:spPr>
          <a:xfrm>
            <a:off x="2921936" y="4530900"/>
            <a:ext cx="1057200" cy="10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1064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5" name="Google Shape;632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6" name="Google Shape;6326;p35"/>
          <p:cNvGrpSpPr/>
          <p:nvPr/>
        </p:nvGrpSpPr>
        <p:grpSpPr>
          <a:xfrm>
            <a:off x="10694033" y="5956152"/>
            <a:ext cx="2808667" cy="796633"/>
            <a:chOff x="-2810250" y="3572525"/>
            <a:chExt cx="2106500" cy="597475"/>
          </a:xfrm>
        </p:grpSpPr>
        <p:sp>
          <p:nvSpPr>
            <p:cNvPr id="6327" name="Google Shape;6327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28" name="Google Shape;6328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29" name="Google Shape;6329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0" name="Google Shape;6330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1" name="Google Shape;6331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2" name="Google Shape;6332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3" name="Google Shape;6333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4" name="Google Shape;6334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5" name="Google Shape;6335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6" name="Google Shape;6336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7" name="Google Shape;6337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8" name="Google Shape;6338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39" name="Google Shape;6339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0" name="Google Shape;6340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1" name="Google Shape;6341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2" name="Google Shape;6342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3" name="Google Shape;6343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4" name="Google Shape;6344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5" name="Google Shape;6345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6" name="Google Shape;6346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7" name="Google Shape;6347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8" name="Google Shape;6348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49" name="Google Shape;6349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0" name="Google Shape;6350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1" name="Google Shape;6351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2" name="Google Shape;6352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3" name="Google Shape;6353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4" name="Google Shape;6354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5" name="Google Shape;6355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6" name="Google Shape;6356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7" name="Google Shape;6357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8" name="Google Shape;6358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59" name="Google Shape;6359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0" name="Google Shape;6360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1" name="Google Shape;6361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2" name="Google Shape;6362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3" name="Google Shape;6363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4" name="Google Shape;6364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5" name="Google Shape;6365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6" name="Google Shape;6366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7" name="Google Shape;6367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8" name="Google Shape;6368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69" name="Google Shape;6369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0" name="Google Shape;6370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1" name="Google Shape;6371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2" name="Google Shape;6372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3" name="Google Shape;6373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4" name="Google Shape;6374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5" name="Google Shape;6375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6" name="Google Shape;6376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7" name="Google Shape;6377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8" name="Google Shape;6378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79" name="Google Shape;6379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0" name="Google Shape;6380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1" name="Google Shape;6381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2" name="Google Shape;6382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3" name="Google Shape;6383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4" name="Google Shape;6384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5" name="Google Shape;6385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6" name="Google Shape;6386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7" name="Google Shape;6387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8" name="Google Shape;6388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89" name="Google Shape;6389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0" name="Google Shape;6390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1" name="Google Shape;6391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2" name="Google Shape;6392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3" name="Google Shape;6393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4" name="Google Shape;6394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5" name="Google Shape;6395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6" name="Google Shape;6396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7" name="Google Shape;6397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8" name="Google Shape;6398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399" name="Google Shape;6399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0" name="Google Shape;6400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1" name="Google Shape;6401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2" name="Google Shape;6402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3" name="Google Shape;6403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4" name="Google Shape;6404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5" name="Google Shape;6405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6" name="Google Shape;6406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7" name="Google Shape;6407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8" name="Google Shape;6408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09" name="Google Shape;6409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0" name="Google Shape;6410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1" name="Google Shape;6411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2" name="Google Shape;6412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3" name="Google Shape;6413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4" name="Google Shape;6414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5" name="Google Shape;6415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6" name="Google Shape;6416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7" name="Google Shape;6417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8" name="Google Shape;6418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19" name="Google Shape;6419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0" name="Google Shape;6420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1" name="Google Shape;6421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2" name="Google Shape;6422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3" name="Google Shape;6423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4" name="Google Shape;6424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5" name="Google Shape;6425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6" name="Google Shape;6426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7" name="Google Shape;6427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8" name="Google Shape;6428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29" name="Google Shape;6429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0" name="Google Shape;6430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1" name="Google Shape;6431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2" name="Google Shape;6432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3" name="Google Shape;6433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4" name="Google Shape;6434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5" name="Google Shape;6435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36" name="Google Shape;6436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437" name="Google Shape;6437;p35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9494369" y="865426"/>
            <a:ext cx="3493332" cy="62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Google Shape;6438;p35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-1391565" y="6044193"/>
            <a:ext cx="3493332" cy="620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9" name="Google Shape;6439;p35"/>
          <p:cNvGrpSpPr/>
          <p:nvPr/>
        </p:nvGrpSpPr>
        <p:grpSpPr>
          <a:xfrm>
            <a:off x="-706900" y="717718"/>
            <a:ext cx="2808667" cy="796633"/>
            <a:chOff x="-2810250" y="3572525"/>
            <a:chExt cx="2106500" cy="597475"/>
          </a:xfrm>
        </p:grpSpPr>
        <p:sp>
          <p:nvSpPr>
            <p:cNvPr id="6440" name="Google Shape;6440;p35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1" name="Google Shape;6441;p35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2" name="Google Shape;6442;p35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3" name="Google Shape;6443;p35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4" name="Google Shape;6444;p35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5" name="Google Shape;6445;p35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6" name="Google Shape;6446;p35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7" name="Google Shape;6447;p35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8" name="Google Shape;6448;p35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49" name="Google Shape;6449;p35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0" name="Google Shape;6450;p35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1" name="Google Shape;6451;p35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2" name="Google Shape;6452;p35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3" name="Google Shape;6453;p35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4" name="Google Shape;6454;p35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5" name="Google Shape;6455;p35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6" name="Google Shape;6456;p35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7" name="Google Shape;6457;p35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8" name="Google Shape;6458;p35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59" name="Google Shape;6459;p35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0" name="Google Shape;6460;p35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1" name="Google Shape;6461;p35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2" name="Google Shape;6462;p35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3" name="Google Shape;6463;p35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4" name="Google Shape;6464;p35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5" name="Google Shape;6465;p35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6" name="Google Shape;6466;p35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7" name="Google Shape;6467;p35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8" name="Google Shape;6468;p35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69" name="Google Shape;6469;p35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0" name="Google Shape;6470;p35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1" name="Google Shape;6471;p35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2" name="Google Shape;6472;p35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3" name="Google Shape;6473;p35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4" name="Google Shape;6474;p35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5" name="Google Shape;6475;p35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6" name="Google Shape;6476;p35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7" name="Google Shape;6477;p35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8" name="Google Shape;6478;p35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79" name="Google Shape;6479;p35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0" name="Google Shape;6480;p35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1" name="Google Shape;6481;p35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2" name="Google Shape;6482;p35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3" name="Google Shape;6483;p35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4" name="Google Shape;6484;p35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5" name="Google Shape;6485;p35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6" name="Google Shape;6486;p35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7" name="Google Shape;6487;p35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8" name="Google Shape;6488;p35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89" name="Google Shape;6489;p35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0" name="Google Shape;6490;p35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1" name="Google Shape;6491;p35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2" name="Google Shape;6492;p35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3" name="Google Shape;6493;p35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4" name="Google Shape;6494;p35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5" name="Google Shape;6495;p35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6" name="Google Shape;6496;p35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7" name="Google Shape;6497;p35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8" name="Google Shape;6498;p35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499" name="Google Shape;6499;p35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0" name="Google Shape;6500;p35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1" name="Google Shape;6501;p35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2" name="Google Shape;6502;p35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3" name="Google Shape;6503;p35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4" name="Google Shape;6504;p35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5" name="Google Shape;6505;p35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6" name="Google Shape;6506;p35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7" name="Google Shape;6507;p35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8" name="Google Shape;6508;p35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09" name="Google Shape;6509;p35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0" name="Google Shape;6510;p35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1" name="Google Shape;6511;p35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2" name="Google Shape;6512;p35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3" name="Google Shape;6513;p35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4" name="Google Shape;6514;p35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5" name="Google Shape;6515;p35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6" name="Google Shape;6516;p35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7" name="Google Shape;6517;p35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8" name="Google Shape;6518;p35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19" name="Google Shape;6519;p35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0" name="Google Shape;6520;p35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1" name="Google Shape;6521;p35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2" name="Google Shape;6522;p35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3" name="Google Shape;6523;p35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4" name="Google Shape;6524;p35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5" name="Google Shape;6525;p35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6" name="Google Shape;6526;p35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7" name="Google Shape;6527;p35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8" name="Google Shape;6528;p35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29" name="Google Shape;6529;p35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0" name="Google Shape;6530;p35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1" name="Google Shape;6531;p35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2" name="Google Shape;6532;p35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3" name="Google Shape;6533;p35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4" name="Google Shape;6534;p35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5" name="Google Shape;6535;p35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6" name="Google Shape;6536;p35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7" name="Google Shape;6537;p35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8" name="Google Shape;6538;p35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39" name="Google Shape;6539;p35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0" name="Google Shape;6540;p35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1" name="Google Shape;6541;p35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2" name="Google Shape;6542;p35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3" name="Google Shape;6543;p35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4" name="Google Shape;6544;p35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5" name="Google Shape;6545;p35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6" name="Google Shape;6546;p35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7" name="Google Shape;6547;p35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8" name="Google Shape;6548;p35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49" name="Google Shape;6549;p35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2783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7" name="Google Shape;677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8" name="Google Shape;6778;p37"/>
          <p:cNvGrpSpPr/>
          <p:nvPr/>
        </p:nvGrpSpPr>
        <p:grpSpPr>
          <a:xfrm>
            <a:off x="-1580183" y="1121234"/>
            <a:ext cx="2808667" cy="796633"/>
            <a:chOff x="-2810250" y="3572525"/>
            <a:chExt cx="2106500" cy="597475"/>
          </a:xfrm>
        </p:grpSpPr>
        <p:sp>
          <p:nvSpPr>
            <p:cNvPr id="6779" name="Google Shape;6779;p37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0" name="Google Shape;6780;p37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1" name="Google Shape;6781;p37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2" name="Google Shape;6782;p37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3" name="Google Shape;6783;p37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4" name="Google Shape;6784;p37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5" name="Google Shape;6785;p37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6" name="Google Shape;6786;p37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7" name="Google Shape;6787;p37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8" name="Google Shape;6788;p37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89" name="Google Shape;6789;p37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0" name="Google Shape;6790;p37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1" name="Google Shape;6791;p37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2" name="Google Shape;6792;p37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3" name="Google Shape;6793;p37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4" name="Google Shape;6794;p37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5" name="Google Shape;6795;p37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6" name="Google Shape;6796;p37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7" name="Google Shape;6797;p37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8" name="Google Shape;6798;p37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799" name="Google Shape;6799;p37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0" name="Google Shape;6800;p37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1" name="Google Shape;6801;p37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2" name="Google Shape;6802;p37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3" name="Google Shape;6803;p37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4" name="Google Shape;6804;p37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5" name="Google Shape;6805;p37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6" name="Google Shape;6806;p37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7" name="Google Shape;6807;p37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8" name="Google Shape;6808;p37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09" name="Google Shape;6809;p37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0" name="Google Shape;6810;p37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1" name="Google Shape;6811;p37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2" name="Google Shape;6812;p37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3" name="Google Shape;6813;p37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4" name="Google Shape;6814;p37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5" name="Google Shape;6815;p37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6" name="Google Shape;6816;p37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7" name="Google Shape;6817;p37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8" name="Google Shape;6818;p37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19" name="Google Shape;6819;p37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0" name="Google Shape;6820;p37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1" name="Google Shape;6821;p37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2" name="Google Shape;6822;p37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3" name="Google Shape;6823;p37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4" name="Google Shape;6824;p37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5" name="Google Shape;6825;p37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6" name="Google Shape;6826;p37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7" name="Google Shape;6827;p37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8" name="Google Shape;6828;p37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29" name="Google Shape;6829;p37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0" name="Google Shape;6830;p37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1" name="Google Shape;6831;p37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2" name="Google Shape;6832;p37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3" name="Google Shape;6833;p37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4" name="Google Shape;6834;p37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5" name="Google Shape;6835;p37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6" name="Google Shape;6836;p37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7" name="Google Shape;6837;p37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8" name="Google Shape;6838;p37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39" name="Google Shape;6839;p37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0" name="Google Shape;6840;p37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1" name="Google Shape;6841;p37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2" name="Google Shape;6842;p37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3" name="Google Shape;6843;p37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4" name="Google Shape;6844;p37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5" name="Google Shape;6845;p37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6" name="Google Shape;6846;p37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7" name="Google Shape;6847;p37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8" name="Google Shape;6848;p37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49" name="Google Shape;6849;p37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0" name="Google Shape;6850;p37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1" name="Google Shape;6851;p37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2" name="Google Shape;6852;p37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3" name="Google Shape;6853;p37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4" name="Google Shape;6854;p37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5" name="Google Shape;6855;p37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6" name="Google Shape;6856;p37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7" name="Google Shape;6857;p37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8" name="Google Shape;6858;p37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59" name="Google Shape;6859;p37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0" name="Google Shape;6860;p37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1" name="Google Shape;6861;p37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2" name="Google Shape;6862;p37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3" name="Google Shape;6863;p37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4" name="Google Shape;6864;p37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5" name="Google Shape;6865;p37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6" name="Google Shape;6866;p37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7" name="Google Shape;6867;p37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8" name="Google Shape;6868;p37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69" name="Google Shape;6869;p37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0" name="Google Shape;6870;p37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1" name="Google Shape;6871;p37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2" name="Google Shape;6872;p37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3" name="Google Shape;6873;p37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4" name="Google Shape;6874;p37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5" name="Google Shape;6875;p37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6" name="Google Shape;6876;p37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7" name="Google Shape;6877;p37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8" name="Google Shape;6878;p37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79" name="Google Shape;6879;p37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0" name="Google Shape;6880;p37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1" name="Google Shape;6881;p37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2" name="Google Shape;6882;p37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3" name="Google Shape;6883;p37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4" name="Google Shape;6884;p37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5" name="Google Shape;6885;p37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6" name="Google Shape;6886;p37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7" name="Google Shape;6887;p37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88" name="Google Shape;6888;p37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6889" name="Google Shape;6889;p37"/>
          <p:cNvGrpSpPr/>
          <p:nvPr/>
        </p:nvGrpSpPr>
        <p:grpSpPr>
          <a:xfrm>
            <a:off x="10318651" y="5984334"/>
            <a:ext cx="2182667" cy="695300"/>
            <a:chOff x="-4380075" y="3780200"/>
            <a:chExt cx="1637000" cy="521475"/>
          </a:xfrm>
        </p:grpSpPr>
        <p:sp>
          <p:nvSpPr>
            <p:cNvPr id="6890" name="Google Shape;6890;p37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1" name="Google Shape;6891;p37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2" name="Google Shape;6892;p37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3" name="Google Shape;6893;p37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4" name="Google Shape;6894;p37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5" name="Google Shape;6895;p37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6" name="Google Shape;6896;p37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7" name="Google Shape;6897;p37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8" name="Google Shape;6898;p37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99" name="Google Shape;6899;p37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0" name="Google Shape;6900;p37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1" name="Google Shape;6901;p37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2" name="Google Shape;6902;p37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3" name="Google Shape;6903;p37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4" name="Google Shape;6904;p37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5" name="Google Shape;6905;p37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6" name="Google Shape;6906;p37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7" name="Google Shape;6907;p37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8" name="Google Shape;6908;p37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09" name="Google Shape;6909;p37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0" name="Google Shape;6910;p37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1" name="Google Shape;6911;p37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2" name="Google Shape;6912;p37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3" name="Google Shape;6913;p37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4" name="Google Shape;6914;p37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5" name="Google Shape;6915;p37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6" name="Google Shape;6916;p37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7" name="Google Shape;6917;p37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8" name="Google Shape;6918;p37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19" name="Google Shape;6919;p37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0" name="Google Shape;6920;p37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1" name="Google Shape;6921;p37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2" name="Google Shape;6922;p37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3" name="Google Shape;6923;p37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4" name="Google Shape;6924;p37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5" name="Google Shape;6925;p37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6" name="Google Shape;6926;p37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7" name="Google Shape;6927;p37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8" name="Google Shape;6928;p37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29" name="Google Shape;6929;p37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0" name="Google Shape;6930;p37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1" name="Google Shape;6931;p37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2" name="Google Shape;6932;p37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3" name="Google Shape;6933;p37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4" name="Google Shape;6934;p37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5" name="Google Shape;6935;p37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6" name="Google Shape;6936;p37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7" name="Google Shape;6937;p37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8" name="Google Shape;6938;p37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39" name="Google Shape;6939;p37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0" name="Google Shape;6940;p37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1" name="Google Shape;6941;p37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2" name="Google Shape;6942;p37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3" name="Google Shape;6943;p37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4" name="Google Shape;6944;p37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5" name="Google Shape;6945;p37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6" name="Google Shape;6946;p37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7" name="Google Shape;6947;p37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8" name="Google Shape;6948;p37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49" name="Google Shape;6949;p37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0" name="Google Shape;6950;p37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1" name="Google Shape;6951;p37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2" name="Google Shape;6952;p37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3" name="Google Shape;6953;p37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4" name="Google Shape;6954;p37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5" name="Google Shape;6955;p37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6" name="Google Shape;6956;p37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57" name="Google Shape;6957;p37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lt2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6958" name="Google Shape;6958;p3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9047784" y="750167"/>
            <a:ext cx="4724400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Google Shape;6959;p37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-975433" y="6009383"/>
            <a:ext cx="5057368" cy="89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462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1" name="Google Shape;6961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2" name="Google Shape;6962;p38"/>
          <p:cNvGrpSpPr/>
          <p:nvPr/>
        </p:nvGrpSpPr>
        <p:grpSpPr>
          <a:xfrm>
            <a:off x="-1048434" y="1121234"/>
            <a:ext cx="2808667" cy="796633"/>
            <a:chOff x="-2810250" y="3572525"/>
            <a:chExt cx="2106500" cy="597475"/>
          </a:xfrm>
        </p:grpSpPr>
        <p:sp>
          <p:nvSpPr>
            <p:cNvPr id="6963" name="Google Shape;6963;p3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4" name="Google Shape;6964;p3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5" name="Google Shape;6965;p3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6" name="Google Shape;6966;p3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7" name="Google Shape;6967;p3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8" name="Google Shape;6968;p3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69" name="Google Shape;6969;p3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0" name="Google Shape;6970;p3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1" name="Google Shape;6971;p3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2" name="Google Shape;6972;p3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3" name="Google Shape;6973;p3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4" name="Google Shape;6974;p3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5" name="Google Shape;6975;p3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6" name="Google Shape;6976;p3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7" name="Google Shape;6977;p3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8" name="Google Shape;6978;p3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79" name="Google Shape;6979;p3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0" name="Google Shape;6980;p3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1" name="Google Shape;6981;p3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2" name="Google Shape;6982;p3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3" name="Google Shape;6983;p3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4" name="Google Shape;6984;p3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5" name="Google Shape;6985;p3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6" name="Google Shape;6986;p3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7" name="Google Shape;6987;p3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8" name="Google Shape;6988;p3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89" name="Google Shape;6989;p3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0" name="Google Shape;6990;p3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1" name="Google Shape;6991;p3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2" name="Google Shape;6992;p3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3" name="Google Shape;6993;p3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4" name="Google Shape;6994;p3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5" name="Google Shape;6995;p3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6" name="Google Shape;6996;p3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7" name="Google Shape;6997;p3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8" name="Google Shape;6998;p3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99" name="Google Shape;6999;p3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0" name="Google Shape;7000;p3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1" name="Google Shape;7001;p3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2" name="Google Shape;7002;p3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3" name="Google Shape;7003;p3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4" name="Google Shape;7004;p3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5" name="Google Shape;7005;p3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6" name="Google Shape;7006;p3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7" name="Google Shape;7007;p3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8" name="Google Shape;7008;p3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09" name="Google Shape;7009;p3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0" name="Google Shape;7010;p3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1" name="Google Shape;7011;p3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2" name="Google Shape;7012;p3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3" name="Google Shape;7013;p3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4" name="Google Shape;7014;p3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5" name="Google Shape;7015;p3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6" name="Google Shape;7016;p3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7" name="Google Shape;7017;p3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8" name="Google Shape;7018;p3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19" name="Google Shape;7019;p3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0" name="Google Shape;7020;p3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1" name="Google Shape;7021;p3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2" name="Google Shape;7022;p3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3" name="Google Shape;7023;p3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4" name="Google Shape;7024;p3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5" name="Google Shape;7025;p3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6" name="Google Shape;7026;p3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7" name="Google Shape;7027;p3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8" name="Google Shape;7028;p3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29" name="Google Shape;7029;p3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0" name="Google Shape;7030;p3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1" name="Google Shape;7031;p3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2" name="Google Shape;7032;p3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3" name="Google Shape;7033;p3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4" name="Google Shape;7034;p3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5" name="Google Shape;7035;p3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6" name="Google Shape;7036;p3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7" name="Google Shape;7037;p3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8" name="Google Shape;7038;p3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39" name="Google Shape;7039;p3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0" name="Google Shape;7040;p3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1" name="Google Shape;7041;p3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2" name="Google Shape;7042;p3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3" name="Google Shape;7043;p3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4" name="Google Shape;7044;p3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5" name="Google Shape;7045;p3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6" name="Google Shape;7046;p3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7" name="Google Shape;7047;p3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8" name="Google Shape;7048;p3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49" name="Google Shape;7049;p3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0" name="Google Shape;7050;p3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1" name="Google Shape;7051;p3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2" name="Google Shape;7052;p3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3" name="Google Shape;7053;p3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4" name="Google Shape;7054;p3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5" name="Google Shape;7055;p3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6" name="Google Shape;7056;p3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7" name="Google Shape;7057;p3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8" name="Google Shape;7058;p3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59" name="Google Shape;7059;p3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0" name="Google Shape;7060;p3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1" name="Google Shape;7061;p3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2" name="Google Shape;7062;p3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3" name="Google Shape;7063;p3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4" name="Google Shape;7064;p3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5" name="Google Shape;7065;p3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6" name="Google Shape;7066;p3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7" name="Google Shape;7067;p3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8" name="Google Shape;7068;p3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69" name="Google Shape;7069;p3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0" name="Google Shape;7070;p3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1" name="Google Shape;7071;p3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2" name="Google Shape;7072;p3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grpSp>
        <p:nvGrpSpPr>
          <p:cNvPr id="7073" name="Google Shape;7073;p38"/>
          <p:cNvGrpSpPr/>
          <p:nvPr/>
        </p:nvGrpSpPr>
        <p:grpSpPr>
          <a:xfrm>
            <a:off x="10850400" y="5984334"/>
            <a:ext cx="2182667" cy="695300"/>
            <a:chOff x="-4380075" y="3780200"/>
            <a:chExt cx="1637000" cy="521475"/>
          </a:xfrm>
        </p:grpSpPr>
        <p:sp>
          <p:nvSpPr>
            <p:cNvPr id="7074" name="Google Shape;7074;p38"/>
            <p:cNvSpPr/>
            <p:nvPr/>
          </p:nvSpPr>
          <p:spPr>
            <a:xfrm>
              <a:off x="-4365800" y="4000700"/>
              <a:ext cx="92575" cy="119000"/>
            </a:xfrm>
            <a:custGeom>
              <a:avLst/>
              <a:gdLst/>
              <a:ahLst/>
              <a:cxnLst/>
              <a:rect l="l" t="t" r="r" b="b"/>
              <a:pathLst>
                <a:path w="3703" h="4760" extrusionOk="0">
                  <a:moveTo>
                    <a:pt x="1947" y="0"/>
                  </a:moveTo>
                  <a:cubicBezTo>
                    <a:pt x="1850" y="76"/>
                    <a:pt x="1738" y="93"/>
                    <a:pt x="1622" y="93"/>
                  </a:cubicBezTo>
                  <a:cubicBezTo>
                    <a:pt x="1523" y="93"/>
                    <a:pt x="1421" y="81"/>
                    <a:pt x="1324" y="81"/>
                  </a:cubicBezTo>
                  <a:cubicBezTo>
                    <a:pt x="1184" y="81"/>
                    <a:pt x="1053" y="107"/>
                    <a:pt x="953" y="233"/>
                  </a:cubicBezTo>
                  <a:cubicBezTo>
                    <a:pt x="1185" y="867"/>
                    <a:pt x="1016" y="1481"/>
                    <a:pt x="805" y="2094"/>
                  </a:cubicBezTo>
                  <a:cubicBezTo>
                    <a:pt x="403" y="2411"/>
                    <a:pt x="1" y="2728"/>
                    <a:pt x="403" y="3278"/>
                  </a:cubicBezTo>
                  <a:cubicBezTo>
                    <a:pt x="614" y="3532"/>
                    <a:pt x="276" y="3765"/>
                    <a:pt x="255" y="4018"/>
                  </a:cubicBezTo>
                  <a:cubicBezTo>
                    <a:pt x="227" y="4566"/>
                    <a:pt x="637" y="4759"/>
                    <a:pt x="1089" y="4759"/>
                  </a:cubicBezTo>
                  <a:cubicBezTo>
                    <a:pt x="1318" y="4759"/>
                    <a:pt x="1557" y="4710"/>
                    <a:pt x="1756" y="4632"/>
                  </a:cubicBezTo>
                  <a:cubicBezTo>
                    <a:pt x="2095" y="4293"/>
                    <a:pt x="1947" y="3786"/>
                    <a:pt x="2243" y="3447"/>
                  </a:cubicBezTo>
                  <a:cubicBezTo>
                    <a:pt x="2306" y="3342"/>
                    <a:pt x="2391" y="3236"/>
                    <a:pt x="2391" y="3151"/>
                  </a:cubicBezTo>
                  <a:cubicBezTo>
                    <a:pt x="2285" y="2559"/>
                    <a:pt x="2941" y="2052"/>
                    <a:pt x="2475" y="1396"/>
                  </a:cubicBezTo>
                  <a:cubicBezTo>
                    <a:pt x="2391" y="677"/>
                    <a:pt x="3702" y="85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5" name="Google Shape;7075;p38"/>
            <p:cNvSpPr/>
            <p:nvPr/>
          </p:nvSpPr>
          <p:spPr>
            <a:xfrm>
              <a:off x="-3783125" y="3934375"/>
              <a:ext cx="107900" cy="114625"/>
            </a:xfrm>
            <a:custGeom>
              <a:avLst/>
              <a:gdLst/>
              <a:ahLst/>
              <a:cxnLst/>
              <a:rect l="l" t="t" r="r" b="b"/>
              <a:pathLst>
                <a:path w="4316" h="4585" extrusionOk="0">
                  <a:moveTo>
                    <a:pt x="2319" y="0"/>
                  </a:moveTo>
                  <a:cubicBezTo>
                    <a:pt x="1715" y="0"/>
                    <a:pt x="938" y="245"/>
                    <a:pt x="1862" y="602"/>
                  </a:cubicBezTo>
                  <a:cubicBezTo>
                    <a:pt x="2475" y="813"/>
                    <a:pt x="2475" y="1109"/>
                    <a:pt x="2094" y="1511"/>
                  </a:cubicBezTo>
                  <a:cubicBezTo>
                    <a:pt x="1396" y="2780"/>
                    <a:pt x="2158" y="2928"/>
                    <a:pt x="487" y="3668"/>
                  </a:cubicBezTo>
                  <a:cubicBezTo>
                    <a:pt x="1" y="3922"/>
                    <a:pt x="1" y="4176"/>
                    <a:pt x="529" y="4387"/>
                  </a:cubicBezTo>
                  <a:cubicBezTo>
                    <a:pt x="780" y="4516"/>
                    <a:pt x="1005" y="4584"/>
                    <a:pt x="1210" y="4584"/>
                  </a:cubicBezTo>
                  <a:cubicBezTo>
                    <a:pt x="1541" y="4584"/>
                    <a:pt x="1817" y="4407"/>
                    <a:pt x="2052" y="4028"/>
                  </a:cubicBezTo>
                  <a:cubicBezTo>
                    <a:pt x="2771" y="2865"/>
                    <a:pt x="4315" y="1257"/>
                    <a:pt x="2771" y="73"/>
                  </a:cubicBezTo>
                  <a:cubicBezTo>
                    <a:pt x="2672" y="23"/>
                    <a:pt x="2504" y="0"/>
                    <a:pt x="23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6" name="Google Shape;7076;p38"/>
            <p:cNvSpPr/>
            <p:nvPr/>
          </p:nvSpPr>
          <p:spPr>
            <a:xfrm>
              <a:off x="-3509775" y="3839900"/>
              <a:ext cx="120575" cy="104250"/>
            </a:xfrm>
            <a:custGeom>
              <a:avLst/>
              <a:gdLst/>
              <a:ahLst/>
              <a:cxnLst/>
              <a:rect l="l" t="t" r="r" b="b"/>
              <a:pathLst>
                <a:path w="4823" h="4170" extrusionOk="0">
                  <a:moveTo>
                    <a:pt x="2890" y="1"/>
                  </a:moveTo>
                  <a:cubicBezTo>
                    <a:pt x="1554" y="1"/>
                    <a:pt x="1306" y="1448"/>
                    <a:pt x="635" y="2435"/>
                  </a:cubicBezTo>
                  <a:cubicBezTo>
                    <a:pt x="1" y="3196"/>
                    <a:pt x="953" y="3958"/>
                    <a:pt x="1672" y="4169"/>
                  </a:cubicBezTo>
                  <a:cubicBezTo>
                    <a:pt x="2200" y="3915"/>
                    <a:pt x="3575" y="3640"/>
                    <a:pt x="3406" y="2921"/>
                  </a:cubicBezTo>
                  <a:cubicBezTo>
                    <a:pt x="3348" y="2889"/>
                    <a:pt x="3282" y="2875"/>
                    <a:pt x="3209" y="2875"/>
                  </a:cubicBezTo>
                  <a:cubicBezTo>
                    <a:pt x="2806" y="2875"/>
                    <a:pt x="2207" y="3295"/>
                    <a:pt x="1828" y="3295"/>
                  </a:cubicBezTo>
                  <a:cubicBezTo>
                    <a:pt x="1648" y="3295"/>
                    <a:pt x="1518" y="3200"/>
                    <a:pt x="1481" y="2921"/>
                  </a:cubicBezTo>
                  <a:cubicBezTo>
                    <a:pt x="1650" y="2245"/>
                    <a:pt x="1481" y="1441"/>
                    <a:pt x="2285" y="954"/>
                  </a:cubicBezTo>
                  <a:cubicBezTo>
                    <a:pt x="2446" y="849"/>
                    <a:pt x="2586" y="806"/>
                    <a:pt x="2712" y="806"/>
                  </a:cubicBezTo>
                  <a:cubicBezTo>
                    <a:pt x="3167" y="806"/>
                    <a:pt x="3445" y="1360"/>
                    <a:pt x="3892" y="1525"/>
                  </a:cubicBezTo>
                  <a:cubicBezTo>
                    <a:pt x="4823" y="1250"/>
                    <a:pt x="3850" y="130"/>
                    <a:pt x="3194" y="24"/>
                  </a:cubicBezTo>
                  <a:cubicBezTo>
                    <a:pt x="3087" y="8"/>
                    <a:pt x="2986" y="1"/>
                    <a:pt x="289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7" name="Google Shape;7077;p38"/>
            <p:cNvSpPr/>
            <p:nvPr/>
          </p:nvSpPr>
          <p:spPr>
            <a:xfrm>
              <a:off x="-3648600" y="4077075"/>
              <a:ext cx="133575" cy="103575"/>
            </a:xfrm>
            <a:custGeom>
              <a:avLst/>
              <a:gdLst/>
              <a:ahLst/>
              <a:cxnLst/>
              <a:rect l="l" t="t" r="r" b="b"/>
              <a:pathLst>
                <a:path w="5343" h="4143" extrusionOk="0">
                  <a:moveTo>
                    <a:pt x="4566" y="1"/>
                  </a:moveTo>
                  <a:cubicBezTo>
                    <a:pt x="4442" y="1"/>
                    <a:pt x="4323" y="80"/>
                    <a:pt x="4306" y="202"/>
                  </a:cubicBezTo>
                  <a:cubicBezTo>
                    <a:pt x="3714" y="1492"/>
                    <a:pt x="2403" y="3248"/>
                    <a:pt x="838" y="3374"/>
                  </a:cubicBezTo>
                  <a:cubicBezTo>
                    <a:pt x="784" y="3368"/>
                    <a:pt x="735" y="3365"/>
                    <a:pt x="691" y="3365"/>
                  </a:cubicBezTo>
                  <a:cubicBezTo>
                    <a:pt x="1" y="3365"/>
                    <a:pt x="482" y="4143"/>
                    <a:pt x="1017" y="4143"/>
                  </a:cubicBezTo>
                  <a:cubicBezTo>
                    <a:pt x="1091" y="4143"/>
                    <a:pt x="1166" y="4128"/>
                    <a:pt x="1239" y="4094"/>
                  </a:cubicBezTo>
                  <a:cubicBezTo>
                    <a:pt x="2995" y="3903"/>
                    <a:pt x="5342" y="1894"/>
                    <a:pt x="4644" y="12"/>
                  </a:cubicBezTo>
                  <a:cubicBezTo>
                    <a:pt x="4619" y="4"/>
                    <a:pt x="4592" y="1"/>
                    <a:pt x="45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8" name="Google Shape;7078;p38"/>
            <p:cNvSpPr/>
            <p:nvPr/>
          </p:nvSpPr>
          <p:spPr>
            <a:xfrm>
              <a:off x="-3325250" y="3973575"/>
              <a:ext cx="66125" cy="86300"/>
            </a:xfrm>
            <a:custGeom>
              <a:avLst/>
              <a:gdLst/>
              <a:ahLst/>
              <a:cxnLst/>
              <a:rect l="l" t="t" r="r" b="b"/>
              <a:pathLst>
                <a:path w="2645" h="3452" extrusionOk="0">
                  <a:moveTo>
                    <a:pt x="1914" y="1"/>
                  </a:moveTo>
                  <a:cubicBezTo>
                    <a:pt x="1883" y="1"/>
                    <a:pt x="1851" y="3"/>
                    <a:pt x="1820" y="6"/>
                  </a:cubicBezTo>
                  <a:cubicBezTo>
                    <a:pt x="1703" y="58"/>
                    <a:pt x="1578" y="68"/>
                    <a:pt x="1452" y="68"/>
                  </a:cubicBezTo>
                  <a:cubicBezTo>
                    <a:pt x="1361" y="68"/>
                    <a:pt x="1269" y="63"/>
                    <a:pt x="1179" y="63"/>
                  </a:cubicBezTo>
                  <a:cubicBezTo>
                    <a:pt x="1033" y="63"/>
                    <a:pt x="891" y="77"/>
                    <a:pt x="762" y="154"/>
                  </a:cubicBezTo>
                  <a:cubicBezTo>
                    <a:pt x="657" y="324"/>
                    <a:pt x="995" y="535"/>
                    <a:pt x="868" y="662"/>
                  </a:cubicBezTo>
                  <a:cubicBezTo>
                    <a:pt x="191" y="1170"/>
                    <a:pt x="339" y="1889"/>
                    <a:pt x="149" y="2523"/>
                  </a:cubicBezTo>
                  <a:cubicBezTo>
                    <a:pt x="1" y="2967"/>
                    <a:pt x="276" y="3327"/>
                    <a:pt x="805" y="3433"/>
                  </a:cubicBezTo>
                  <a:cubicBezTo>
                    <a:pt x="869" y="3445"/>
                    <a:pt x="927" y="3451"/>
                    <a:pt x="980" y="3451"/>
                  </a:cubicBezTo>
                  <a:cubicBezTo>
                    <a:pt x="1368" y="3451"/>
                    <a:pt x="1492" y="3135"/>
                    <a:pt x="1566" y="2819"/>
                  </a:cubicBezTo>
                  <a:cubicBezTo>
                    <a:pt x="1778" y="1973"/>
                    <a:pt x="2454" y="1297"/>
                    <a:pt x="2645" y="472"/>
                  </a:cubicBezTo>
                  <a:cubicBezTo>
                    <a:pt x="2510" y="184"/>
                    <a:pt x="2219" y="1"/>
                    <a:pt x="191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79" name="Google Shape;7079;p38"/>
            <p:cNvSpPr/>
            <p:nvPr/>
          </p:nvSpPr>
          <p:spPr>
            <a:xfrm>
              <a:off x="-3061350" y="3976625"/>
              <a:ext cx="100975" cy="93550"/>
            </a:xfrm>
            <a:custGeom>
              <a:avLst/>
              <a:gdLst/>
              <a:ahLst/>
              <a:cxnLst/>
              <a:rect l="l" t="t" r="r" b="b"/>
              <a:pathLst>
                <a:path w="4039" h="3742" extrusionOk="0">
                  <a:moveTo>
                    <a:pt x="2548" y="0"/>
                  </a:moveTo>
                  <a:cubicBezTo>
                    <a:pt x="1914" y="0"/>
                    <a:pt x="1" y="2513"/>
                    <a:pt x="802" y="2930"/>
                  </a:cubicBezTo>
                  <a:cubicBezTo>
                    <a:pt x="1529" y="3484"/>
                    <a:pt x="1916" y="3742"/>
                    <a:pt x="2296" y="3742"/>
                  </a:cubicBezTo>
                  <a:cubicBezTo>
                    <a:pt x="2613" y="3742"/>
                    <a:pt x="2925" y="3562"/>
                    <a:pt x="3425" y="3226"/>
                  </a:cubicBezTo>
                  <a:cubicBezTo>
                    <a:pt x="3425" y="2761"/>
                    <a:pt x="4038" y="2422"/>
                    <a:pt x="3742" y="1915"/>
                  </a:cubicBezTo>
                  <a:cubicBezTo>
                    <a:pt x="3648" y="1886"/>
                    <a:pt x="3552" y="1873"/>
                    <a:pt x="3456" y="1873"/>
                  </a:cubicBezTo>
                  <a:cubicBezTo>
                    <a:pt x="3057" y="1873"/>
                    <a:pt x="2669" y="2110"/>
                    <a:pt x="2515" y="2486"/>
                  </a:cubicBezTo>
                  <a:cubicBezTo>
                    <a:pt x="2428" y="2670"/>
                    <a:pt x="2234" y="2766"/>
                    <a:pt x="2055" y="2766"/>
                  </a:cubicBezTo>
                  <a:cubicBezTo>
                    <a:pt x="1845" y="2766"/>
                    <a:pt x="1656" y="2633"/>
                    <a:pt x="1691" y="2359"/>
                  </a:cubicBezTo>
                  <a:cubicBezTo>
                    <a:pt x="1310" y="1196"/>
                    <a:pt x="2346" y="1534"/>
                    <a:pt x="2706" y="625"/>
                  </a:cubicBezTo>
                  <a:cubicBezTo>
                    <a:pt x="2795" y="179"/>
                    <a:pt x="2717" y="0"/>
                    <a:pt x="25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0" name="Google Shape;7080;p38"/>
            <p:cNvSpPr/>
            <p:nvPr/>
          </p:nvSpPr>
          <p:spPr>
            <a:xfrm>
              <a:off x="-3336600" y="3982425"/>
              <a:ext cx="85950" cy="95000"/>
            </a:xfrm>
            <a:custGeom>
              <a:avLst/>
              <a:gdLst/>
              <a:ahLst/>
              <a:cxnLst/>
              <a:rect l="l" t="t" r="r" b="b"/>
              <a:pathLst>
                <a:path w="3438" h="3800" extrusionOk="0">
                  <a:moveTo>
                    <a:pt x="1470" y="1"/>
                  </a:moveTo>
                  <a:cubicBezTo>
                    <a:pt x="1415" y="1"/>
                    <a:pt x="1352" y="4"/>
                    <a:pt x="1280" y="12"/>
                  </a:cubicBezTo>
                  <a:cubicBezTo>
                    <a:pt x="117" y="752"/>
                    <a:pt x="582" y="1958"/>
                    <a:pt x="53" y="3015"/>
                  </a:cubicBezTo>
                  <a:cubicBezTo>
                    <a:pt x="1" y="3610"/>
                    <a:pt x="744" y="3799"/>
                    <a:pt x="1313" y="3799"/>
                  </a:cubicBezTo>
                  <a:cubicBezTo>
                    <a:pt x="1433" y="3799"/>
                    <a:pt x="1544" y="3791"/>
                    <a:pt x="1639" y="3777"/>
                  </a:cubicBezTo>
                  <a:cubicBezTo>
                    <a:pt x="2528" y="3036"/>
                    <a:pt x="2528" y="1894"/>
                    <a:pt x="3226" y="1048"/>
                  </a:cubicBezTo>
                  <a:cubicBezTo>
                    <a:pt x="3437" y="773"/>
                    <a:pt x="3268" y="414"/>
                    <a:pt x="3120" y="118"/>
                  </a:cubicBezTo>
                  <a:cubicBezTo>
                    <a:pt x="3069" y="114"/>
                    <a:pt x="3024" y="113"/>
                    <a:pt x="2984" y="113"/>
                  </a:cubicBezTo>
                  <a:cubicBezTo>
                    <a:pt x="2293" y="113"/>
                    <a:pt x="2968" y="606"/>
                    <a:pt x="2549" y="1006"/>
                  </a:cubicBezTo>
                  <a:cubicBezTo>
                    <a:pt x="1830" y="1450"/>
                    <a:pt x="2062" y="2888"/>
                    <a:pt x="1407" y="2952"/>
                  </a:cubicBezTo>
                  <a:cubicBezTo>
                    <a:pt x="1068" y="2931"/>
                    <a:pt x="688" y="2634"/>
                    <a:pt x="793" y="2444"/>
                  </a:cubicBezTo>
                  <a:cubicBezTo>
                    <a:pt x="1195" y="1831"/>
                    <a:pt x="624" y="985"/>
                    <a:pt x="1512" y="520"/>
                  </a:cubicBezTo>
                  <a:cubicBezTo>
                    <a:pt x="1782" y="365"/>
                    <a:pt x="2034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1" name="Google Shape;7081;p38"/>
            <p:cNvSpPr/>
            <p:nvPr/>
          </p:nvSpPr>
          <p:spPr>
            <a:xfrm>
              <a:off x="-3037600" y="3967375"/>
              <a:ext cx="96250" cy="85600"/>
            </a:xfrm>
            <a:custGeom>
              <a:avLst/>
              <a:gdLst/>
              <a:ahLst/>
              <a:cxnLst/>
              <a:rect l="l" t="t" r="r" b="b"/>
              <a:pathLst>
                <a:path w="3850" h="3424" extrusionOk="0">
                  <a:moveTo>
                    <a:pt x="3194" y="1"/>
                  </a:moveTo>
                  <a:lnTo>
                    <a:pt x="3194" y="1"/>
                  </a:lnTo>
                  <a:cubicBezTo>
                    <a:pt x="2158" y="22"/>
                    <a:pt x="2855" y="1925"/>
                    <a:pt x="1925" y="1989"/>
                  </a:cubicBezTo>
                  <a:cubicBezTo>
                    <a:pt x="1502" y="1777"/>
                    <a:pt x="1988" y="1206"/>
                    <a:pt x="1735" y="889"/>
                  </a:cubicBezTo>
                  <a:lnTo>
                    <a:pt x="1735" y="889"/>
                  </a:lnTo>
                  <a:cubicBezTo>
                    <a:pt x="1312" y="1143"/>
                    <a:pt x="1037" y="1523"/>
                    <a:pt x="508" y="1777"/>
                  </a:cubicBezTo>
                  <a:cubicBezTo>
                    <a:pt x="0" y="2031"/>
                    <a:pt x="592" y="2475"/>
                    <a:pt x="529" y="2750"/>
                  </a:cubicBezTo>
                  <a:cubicBezTo>
                    <a:pt x="466" y="3046"/>
                    <a:pt x="381" y="3342"/>
                    <a:pt x="783" y="3406"/>
                  </a:cubicBezTo>
                  <a:cubicBezTo>
                    <a:pt x="895" y="3418"/>
                    <a:pt x="994" y="3423"/>
                    <a:pt x="1081" y="3423"/>
                  </a:cubicBezTo>
                  <a:cubicBezTo>
                    <a:pt x="2238" y="3423"/>
                    <a:pt x="1320" y="2445"/>
                    <a:pt x="2834" y="2327"/>
                  </a:cubicBezTo>
                  <a:lnTo>
                    <a:pt x="2940" y="2242"/>
                  </a:lnTo>
                  <a:cubicBezTo>
                    <a:pt x="3088" y="1714"/>
                    <a:pt x="3849" y="254"/>
                    <a:pt x="319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2" name="Google Shape;7082;p38"/>
            <p:cNvSpPr/>
            <p:nvPr/>
          </p:nvSpPr>
          <p:spPr>
            <a:xfrm>
              <a:off x="-3977175" y="4201325"/>
              <a:ext cx="86750" cy="100225"/>
            </a:xfrm>
            <a:custGeom>
              <a:avLst/>
              <a:gdLst/>
              <a:ahLst/>
              <a:cxnLst/>
              <a:rect l="l" t="t" r="r" b="b"/>
              <a:pathLst>
                <a:path w="3470" h="4009" extrusionOk="0">
                  <a:moveTo>
                    <a:pt x="2998" y="1"/>
                  </a:moveTo>
                  <a:cubicBezTo>
                    <a:pt x="2651" y="1"/>
                    <a:pt x="2389" y="695"/>
                    <a:pt x="2264" y="963"/>
                  </a:cubicBezTo>
                  <a:cubicBezTo>
                    <a:pt x="1841" y="1704"/>
                    <a:pt x="1714" y="2634"/>
                    <a:pt x="635" y="2994"/>
                  </a:cubicBezTo>
                  <a:cubicBezTo>
                    <a:pt x="424" y="3269"/>
                    <a:pt x="1" y="3713"/>
                    <a:pt x="318" y="4009"/>
                  </a:cubicBezTo>
                  <a:cubicBezTo>
                    <a:pt x="2369" y="3375"/>
                    <a:pt x="3469" y="1894"/>
                    <a:pt x="3194" y="75"/>
                  </a:cubicBezTo>
                  <a:cubicBezTo>
                    <a:pt x="3126" y="24"/>
                    <a:pt x="3061" y="1"/>
                    <a:pt x="299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3" name="Google Shape;7083;p38"/>
            <p:cNvSpPr/>
            <p:nvPr/>
          </p:nvSpPr>
          <p:spPr>
            <a:xfrm>
              <a:off x="-3308325" y="3985875"/>
              <a:ext cx="71400" cy="92625"/>
            </a:xfrm>
            <a:custGeom>
              <a:avLst/>
              <a:gdLst/>
              <a:ahLst/>
              <a:cxnLst/>
              <a:rect l="l" t="t" r="r" b="b"/>
              <a:pathLst>
                <a:path w="2856" h="3705" extrusionOk="0">
                  <a:moveTo>
                    <a:pt x="1968" y="1"/>
                  </a:moveTo>
                  <a:cubicBezTo>
                    <a:pt x="1968" y="678"/>
                    <a:pt x="1862" y="1312"/>
                    <a:pt x="1185" y="1756"/>
                  </a:cubicBezTo>
                  <a:cubicBezTo>
                    <a:pt x="1101" y="1820"/>
                    <a:pt x="1058" y="1925"/>
                    <a:pt x="1079" y="2052"/>
                  </a:cubicBezTo>
                  <a:cubicBezTo>
                    <a:pt x="1566" y="2983"/>
                    <a:pt x="1" y="3046"/>
                    <a:pt x="487" y="3660"/>
                  </a:cubicBezTo>
                  <a:cubicBezTo>
                    <a:pt x="595" y="3691"/>
                    <a:pt x="692" y="3704"/>
                    <a:pt x="779" y="3704"/>
                  </a:cubicBezTo>
                  <a:cubicBezTo>
                    <a:pt x="1291" y="3704"/>
                    <a:pt x="1485" y="3233"/>
                    <a:pt x="1756" y="2962"/>
                  </a:cubicBezTo>
                  <a:cubicBezTo>
                    <a:pt x="2814" y="1862"/>
                    <a:pt x="2856" y="889"/>
                    <a:pt x="196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4" name="Google Shape;7084;p38"/>
            <p:cNvSpPr/>
            <p:nvPr/>
          </p:nvSpPr>
          <p:spPr>
            <a:xfrm>
              <a:off x="-2825050" y="3780200"/>
              <a:ext cx="81975" cy="104200"/>
            </a:xfrm>
            <a:custGeom>
              <a:avLst/>
              <a:gdLst/>
              <a:ahLst/>
              <a:cxnLst/>
              <a:rect l="l" t="t" r="r" b="b"/>
              <a:pathLst>
                <a:path w="3279" h="4168" extrusionOk="0">
                  <a:moveTo>
                    <a:pt x="2503" y="42"/>
                  </a:moveTo>
                  <a:cubicBezTo>
                    <a:pt x="1130" y="42"/>
                    <a:pt x="2220" y="1577"/>
                    <a:pt x="2115" y="2370"/>
                  </a:cubicBezTo>
                  <a:cubicBezTo>
                    <a:pt x="2221" y="3046"/>
                    <a:pt x="1481" y="2983"/>
                    <a:pt x="1142" y="3237"/>
                  </a:cubicBezTo>
                  <a:cubicBezTo>
                    <a:pt x="1135" y="3242"/>
                    <a:pt x="1128" y="3245"/>
                    <a:pt x="1120" y="3245"/>
                  </a:cubicBezTo>
                  <a:cubicBezTo>
                    <a:pt x="1038" y="3245"/>
                    <a:pt x="919" y="2982"/>
                    <a:pt x="719" y="2982"/>
                  </a:cubicBezTo>
                  <a:cubicBezTo>
                    <a:pt x="712" y="2982"/>
                    <a:pt x="705" y="2982"/>
                    <a:pt x="698" y="2983"/>
                  </a:cubicBezTo>
                  <a:cubicBezTo>
                    <a:pt x="0" y="3194"/>
                    <a:pt x="529" y="3554"/>
                    <a:pt x="529" y="3850"/>
                  </a:cubicBezTo>
                  <a:cubicBezTo>
                    <a:pt x="719" y="4167"/>
                    <a:pt x="1164" y="3956"/>
                    <a:pt x="1417" y="4167"/>
                  </a:cubicBezTo>
                  <a:cubicBezTo>
                    <a:pt x="3215" y="3300"/>
                    <a:pt x="3194" y="1799"/>
                    <a:pt x="3279" y="318"/>
                  </a:cubicBezTo>
                  <a:cubicBezTo>
                    <a:pt x="3173" y="1"/>
                    <a:pt x="2834" y="85"/>
                    <a:pt x="2559" y="43"/>
                  </a:cubicBezTo>
                  <a:cubicBezTo>
                    <a:pt x="2540" y="43"/>
                    <a:pt x="2521" y="42"/>
                    <a:pt x="2503" y="42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5" name="Google Shape;7085;p38"/>
            <p:cNvSpPr/>
            <p:nvPr/>
          </p:nvSpPr>
          <p:spPr>
            <a:xfrm>
              <a:off x="-4075525" y="4015075"/>
              <a:ext cx="79525" cy="109500"/>
            </a:xfrm>
            <a:custGeom>
              <a:avLst/>
              <a:gdLst/>
              <a:ahLst/>
              <a:cxnLst/>
              <a:rect l="l" t="t" r="r" b="b"/>
              <a:pathLst>
                <a:path w="3181" h="4380" extrusionOk="0">
                  <a:moveTo>
                    <a:pt x="932" y="1"/>
                  </a:moveTo>
                  <a:cubicBezTo>
                    <a:pt x="832" y="1"/>
                    <a:pt x="730" y="52"/>
                    <a:pt x="678" y="144"/>
                  </a:cubicBezTo>
                  <a:cubicBezTo>
                    <a:pt x="847" y="631"/>
                    <a:pt x="1" y="990"/>
                    <a:pt x="762" y="1392"/>
                  </a:cubicBezTo>
                  <a:cubicBezTo>
                    <a:pt x="1101" y="1392"/>
                    <a:pt x="1143" y="990"/>
                    <a:pt x="1566" y="969"/>
                  </a:cubicBezTo>
                  <a:lnTo>
                    <a:pt x="1566" y="969"/>
                  </a:lnTo>
                  <a:cubicBezTo>
                    <a:pt x="974" y="1942"/>
                    <a:pt x="1926" y="3168"/>
                    <a:pt x="657" y="3866"/>
                  </a:cubicBezTo>
                  <a:cubicBezTo>
                    <a:pt x="635" y="3930"/>
                    <a:pt x="635" y="4014"/>
                    <a:pt x="657" y="4099"/>
                  </a:cubicBezTo>
                  <a:cubicBezTo>
                    <a:pt x="929" y="4297"/>
                    <a:pt x="1153" y="4380"/>
                    <a:pt x="1337" y="4380"/>
                  </a:cubicBezTo>
                  <a:cubicBezTo>
                    <a:pt x="1883" y="4380"/>
                    <a:pt x="2084" y="3653"/>
                    <a:pt x="2179" y="3020"/>
                  </a:cubicBezTo>
                  <a:cubicBezTo>
                    <a:pt x="2472" y="1809"/>
                    <a:pt x="3180" y="21"/>
                    <a:pt x="1554" y="21"/>
                  </a:cubicBezTo>
                  <a:cubicBezTo>
                    <a:pt x="1420" y="21"/>
                    <a:pt x="1269" y="34"/>
                    <a:pt x="1101" y="60"/>
                  </a:cubicBezTo>
                  <a:cubicBezTo>
                    <a:pt x="1053" y="20"/>
                    <a:pt x="993" y="1"/>
                    <a:pt x="93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6" name="Google Shape;7086;p38"/>
            <p:cNvSpPr/>
            <p:nvPr/>
          </p:nvSpPr>
          <p:spPr>
            <a:xfrm>
              <a:off x="-3656075" y="4066250"/>
              <a:ext cx="123600" cy="94975"/>
            </a:xfrm>
            <a:custGeom>
              <a:avLst/>
              <a:gdLst/>
              <a:ahLst/>
              <a:cxnLst/>
              <a:rect l="l" t="t" r="r" b="b"/>
              <a:pathLst>
                <a:path w="4944" h="3799" extrusionOk="0">
                  <a:moveTo>
                    <a:pt x="4753" y="1"/>
                  </a:moveTo>
                  <a:lnTo>
                    <a:pt x="4626" y="43"/>
                  </a:lnTo>
                  <a:cubicBezTo>
                    <a:pt x="4245" y="466"/>
                    <a:pt x="4267" y="1100"/>
                    <a:pt x="3696" y="1439"/>
                  </a:cubicBezTo>
                  <a:cubicBezTo>
                    <a:pt x="3548" y="1650"/>
                    <a:pt x="3548" y="1967"/>
                    <a:pt x="3188" y="2031"/>
                  </a:cubicBezTo>
                  <a:cubicBezTo>
                    <a:pt x="2612" y="2142"/>
                    <a:pt x="2509" y="3151"/>
                    <a:pt x="1977" y="3151"/>
                  </a:cubicBezTo>
                  <a:cubicBezTo>
                    <a:pt x="1903" y="3151"/>
                    <a:pt x="1821" y="3132"/>
                    <a:pt x="1729" y="3088"/>
                  </a:cubicBezTo>
                  <a:cubicBezTo>
                    <a:pt x="1327" y="2771"/>
                    <a:pt x="2046" y="2708"/>
                    <a:pt x="2088" y="2433"/>
                  </a:cubicBezTo>
                  <a:cubicBezTo>
                    <a:pt x="2131" y="2073"/>
                    <a:pt x="2702" y="1756"/>
                    <a:pt x="2215" y="1375"/>
                  </a:cubicBezTo>
                  <a:lnTo>
                    <a:pt x="2215" y="1375"/>
                  </a:lnTo>
                  <a:cubicBezTo>
                    <a:pt x="0" y="2673"/>
                    <a:pt x="312" y="3799"/>
                    <a:pt x="1403" y="3799"/>
                  </a:cubicBezTo>
                  <a:cubicBezTo>
                    <a:pt x="2376" y="3799"/>
                    <a:pt x="3967" y="2906"/>
                    <a:pt x="4943" y="445"/>
                  </a:cubicBezTo>
                  <a:cubicBezTo>
                    <a:pt x="4859" y="297"/>
                    <a:pt x="4943" y="106"/>
                    <a:pt x="47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7" name="Google Shape;7087;p38"/>
            <p:cNvSpPr/>
            <p:nvPr/>
          </p:nvSpPr>
          <p:spPr>
            <a:xfrm>
              <a:off x="-3192525" y="3784975"/>
              <a:ext cx="77750" cy="81700"/>
            </a:xfrm>
            <a:custGeom>
              <a:avLst/>
              <a:gdLst/>
              <a:ahLst/>
              <a:cxnLst/>
              <a:rect l="l" t="t" r="r" b="b"/>
              <a:pathLst>
                <a:path w="3110" h="3268" extrusionOk="0">
                  <a:moveTo>
                    <a:pt x="2475" y="0"/>
                  </a:moveTo>
                  <a:cubicBezTo>
                    <a:pt x="1439" y="465"/>
                    <a:pt x="550" y="1058"/>
                    <a:pt x="191" y="2073"/>
                  </a:cubicBezTo>
                  <a:cubicBezTo>
                    <a:pt x="466" y="2390"/>
                    <a:pt x="149" y="2580"/>
                    <a:pt x="0" y="2813"/>
                  </a:cubicBezTo>
                  <a:cubicBezTo>
                    <a:pt x="88" y="3155"/>
                    <a:pt x="209" y="3268"/>
                    <a:pt x="345" y="3268"/>
                  </a:cubicBezTo>
                  <a:cubicBezTo>
                    <a:pt x="538" y="3268"/>
                    <a:pt x="763" y="3043"/>
                    <a:pt x="973" y="2919"/>
                  </a:cubicBezTo>
                  <a:cubicBezTo>
                    <a:pt x="1418" y="2136"/>
                    <a:pt x="1692" y="1269"/>
                    <a:pt x="2708" y="825"/>
                  </a:cubicBezTo>
                  <a:cubicBezTo>
                    <a:pt x="3109" y="635"/>
                    <a:pt x="2898" y="0"/>
                    <a:pt x="24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8" name="Google Shape;7088;p38"/>
            <p:cNvSpPr/>
            <p:nvPr/>
          </p:nvSpPr>
          <p:spPr>
            <a:xfrm>
              <a:off x="-4032675" y="4028700"/>
              <a:ext cx="35975" cy="92575"/>
            </a:xfrm>
            <a:custGeom>
              <a:avLst/>
              <a:gdLst/>
              <a:ahLst/>
              <a:cxnLst/>
              <a:rect l="l" t="t" r="r" b="b"/>
              <a:pathLst>
                <a:path w="1439" h="3703" extrusionOk="0">
                  <a:moveTo>
                    <a:pt x="846" y="1"/>
                  </a:moveTo>
                  <a:lnTo>
                    <a:pt x="613" y="86"/>
                  </a:lnTo>
                  <a:cubicBezTo>
                    <a:pt x="909" y="910"/>
                    <a:pt x="169" y="1629"/>
                    <a:pt x="296" y="2412"/>
                  </a:cubicBezTo>
                  <a:cubicBezTo>
                    <a:pt x="212" y="2877"/>
                    <a:pt x="0" y="3385"/>
                    <a:pt x="635" y="3702"/>
                  </a:cubicBezTo>
                  <a:cubicBezTo>
                    <a:pt x="656" y="3110"/>
                    <a:pt x="1396" y="2729"/>
                    <a:pt x="1248" y="2095"/>
                  </a:cubicBezTo>
                  <a:cubicBezTo>
                    <a:pt x="1417" y="1841"/>
                    <a:pt x="1206" y="1524"/>
                    <a:pt x="1417" y="1270"/>
                  </a:cubicBezTo>
                  <a:cubicBezTo>
                    <a:pt x="1438" y="783"/>
                    <a:pt x="1227" y="318"/>
                    <a:pt x="8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89" name="Google Shape;7089;p38"/>
            <p:cNvSpPr/>
            <p:nvPr/>
          </p:nvSpPr>
          <p:spPr>
            <a:xfrm>
              <a:off x="-3468000" y="3868500"/>
              <a:ext cx="80850" cy="79200"/>
            </a:xfrm>
            <a:custGeom>
              <a:avLst/>
              <a:gdLst/>
              <a:ahLst/>
              <a:cxnLst/>
              <a:rect l="l" t="t" r="r" b="b"/>
              <a:pathLst>
                <a:path w="3234" h="3168" extrusionOk="0">
                  <a:moveTo>
                    <a:pt x="2623" y="1"/>
                  </a:moveTo>
                  <a:cubicBezTo>
                    <a:pt x="1079" y="1164"/>
                    <a:pt x="2221" y="2031"/>
                    <a:pt x="1037" y="2369"/>
                  </a:cubicBezTo>
                  <a:cubicBezTo>
                    <a:pt x="656" y="2539"/>
                    <a:pt x="233" y="2666"/>
                    <a:pt x="1" y="3025"/>
                  </a:cubicBezTo>
                  <a:cubicBezTo>
                    <a:pt x="192" y="3123"/>
                    <a:pt x="387" y="3168"/>
                    <a:pt x="581" y="3168"/>
                  </a:cubicBezTo>
                  <a:cubicBezTo>
                    <a:pt x="1935" y="3168"/>
                    <a:pt x="3234" y="101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0" name="Google Shape;7090;p38"/>
            <p:cNvSpPr/>
            <p:nvPr/>
          </p:nvSpPr>
          <p:spPr>
            <a:xfrm>
              <a:off x="-2837750" y="3784450"/>
              <a:ext cx="50250" cy="92000"/>
            </a:xfrm>
            <a:custGeom>
              <a:avLst/>
              <a:gdLst/>
              <a:ahLst/>
              <a:cxnLst/>
              <a:rect l="l" t="t" r="r" b="b"/>
              <a:pathLst>
                <a:path w="2010" h="3680" extrusionOk="0">
                  <a:moveTo>
                    <a:pt x="1947" y="0"/>
                  </a:moveTo>
                  <a:cubicBezTo>
                    <a:pt x="995" y="360"/>
                    <a:pt x="1" y="2115"/>
                    <a:pt x="466" y="2876"/>
                  </a:cubicBezTo>
                  <a:cubicBezTo>
                    <a:pt x="508" y="3320"/>
                    <a:pt x="572" y="3468"/>
                    <a:pt x="1037" y="3680"/>
                  </a:cubicBezTo>
                  <a:cubicBezTo>
                    <a:pt x="1312" y="3299"/>
                    <a:pt x="678" y="3130"/>
                    <a:pt x="1375" y="2728"/>
                  </a:cubicBezTo>
                  <a:cubicBezTo>
                    <a:pt x="1820" y="2200"/>
                    <a:pt x="1143" y="1438"/>
                    <a:pt x="1545" y="804"/>
                  </a:cubicBezTo>
                  <a:cubicBezTo>
                    <a:pt x="1629" y="529"/>
                    <a:pt x="2010" y="338"/>
                    <a:pt x="194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1" name="Google Shape;7091;p38"/>
            <p:cNvSpPr/>
            <p:nvPr/>
          </p:nvSpPr>
          <p:spPr>
            <a:xfrm>
              <a:off x="-3664150" y="4085275"/>
              <a:ext cx="78800" cy="85150"/>
            </a:xfrm>
            <a:custGeom>
              <a:avLst/>
              <a:gdLst/>
              <a:ahLst/>
              <a:cxnLst/>
              <a:rect l="l" t="t" r="r" b="b"/>
              <a:pathLst>
                <a:path w="3152" h="3406" extrusionOk="0">
                  <a:moveTo>
                    <a:pt x="2623" y="1"/>
                  </a:moveTo>
                  <a:cubicBezTo>
                    <a:pt x="1861" y="403"/>
                    <a:pt x="1544" y="1185"/>
                    <a:pt x="825" y="1629"/>
                  </a:cubicBezTo>
                  <a:cubicBezTo>
                    <a:pt x="85" y="2264"/>
                    <a:pt x="317" y="2814"/>
                    <a:pt x="973" y="3406"/>
                  </a:cubicBezTo>
                  <a:cubicBezTo>
                    <a:pt x="1036" y="3229"/>
                    <a:pt x="1140" y="3174"/>
                    <a:pt x="1264" y="3174"/>
                  </a:cubicBezTo>
                  <a:cubicBezTo>
                    <a:pt x="1470" y="3174"/>
                    <a:pt x="1729" y="3325"/>
                    <a:pt x="1942" y="3325"/>
                  </a:cubicBezTo>
                  <a:cubicBezTo>
                    <a:pt x="2076" y="3325"/>
                    <a:pt x="2191" y="3265"/>
                    <a:pt x="2263" y="3068"/>
                  </a:cubicBezTo>
                  <a:cubicBezTo>
                    <a:pt x="0" y="2898"/>
                    <a:pt x="1650" y="1185"/>
                    <a:pt x="2644" y="657"/>
                  </a:cubicBezTo>
                  <a:lnTo>
                    <a:pt x="2750" y="572"/>
                  </a:lnTo>
                  <a:cubicBezTo>
                    <a:pt x="2834" y="360"/>
                    <a:pt x="3151" y="128"/>
                    <a:pt x="26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2" name="Google Shape;7092;p38"/>
            <p:cNvSpPr/>
            <p:nvPr/>
          </p:nvSpPr>
          <p:spPr>
            <a:xfrm>
              <a:off x="-4320725" y="4022125"/>
              <a:ext cx="49075" cy="80125"/>
            </a:xfrm>
            <a:custGeom>
              <a:avLst/>
              <a:gdLst/>
              <a:ahLst/>
              <a:cxnLst/>
              <a:rect l="l" t="t" r="r" b="b"/>
              <a:pathLst>
                <a:path w="1963" h="3205" extrusionOk="0">
                  <a:moveTo>
                    <a:pt x="1249" y="1"/>
                  </a:moveTo>
                  <a:cubicBezTo>
                    <a:pt x="1077" y="1"/>
                    <a:pt x="950" y="90"/>
                    <a:pt x="990" y="327"/>
                  </a:cubicBezTo>
                  <a:cubicBezTo>
                    <a:pt x="1095" y="1152"/>
                    <a:pt x="461" y="1766"/>
                    <a:pt x="419" y="2506"/>
                  </a:cubicBezTo>
                  <a:cubicBezTo>
                    <a:pt x="1" y="2952"/>
                    <a:pt x="271" y="3205"/>
                    <a:pt x="637" y="3205"/>
                  </a:cubicBezTo>
                  <a:cubicBezTo>
                    <a:pt x="827" y="3205"/>
                    <a:pt x="1042" y="3137"/>
                    <a:pt x="1201" y="2992"/>
                  </a:cubicBezTo>
                  <a:cubicBezTo>
                    <a:pt x="1074" y="2315"/>
                    <a:pt x="1962" y="1892"/>
                    <a:pt x="1814" y="1216"/>
                  </a:cubicBezTo>
                  <a:cubicBezTo>
                    <a:pt x="1920" y="920"/>
                    <a:pt x="1920" y="581"/>
                    <a:pt x="1836" y="264"/>
                  </a:cubicBezTo>
                  <a:cubicBezTo>
                    <a:pt x="1700" y="117"/>
                    <a:pt x="1445" y="1"/>
                    <a:pt x="124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3" name="Google Shape;7093;p38"/>
            <p:cNvSpPr/>
            <p:nvPr/>
          </p:nvSpPr>
          <p:spPr>
            <a:xfrm>
              <a:off x="-3802900" y="3939125"/>
              <a:ext cx="50475" cy="79625"/>
            </a:xfrm>
            <a:custGeom>
              <a:avLst/>
              <a:gdLst/>
              <a:ahLst/>
              <a:cxnLst/>
              <a:rect l="l" t="t" r="r" b="b"/>
              <a:pathLst>
                <a:path w="2019" h="3185" extrusionOk="0">
                  <a:moveTo>
                    <a:pt x="1673" y="0"/>
                  </a:moveTo>
                  <a:cubicBezTo>
                    <a:pt x="1055" y="0"/>
                    <a:pt x="0" y="2467"/>
                    <a:pt x="51" y="2928"/>
                  </a:cubicBezTo>
                  <a:cubicBezTo>
                    <a:pt x="142" y="3110"/>
                    <a:pt x="295" y="3184"/>
                    <a:pt x="464" y="3184"/>
                  </a:cubicBezTo>
                  <a:cubicBezTo>
                    <a:pt x="845" y="3184"/>
                    <a:pt x="1306" y="2808"/>
                    <a:pt x="1320" y="2442"/>
                  </a:cubicBezTo>
                  <a:cubicBezTo>
                    <a:pt x="1045" y="1279"/>
                    <a:pt x="1532" y="1363"/>
                    <a:pt x="2018" y="475"/>
                  </a:cubicBezTo>
                  <a:cubicBezTo>
                    <a:pt x="1941" y="139"/>
                    <a:pt x="1819" y="0"/>
                    <a:pt x="167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4" name="Google Shape;7094;p38"/>
            <p:cNvSpPr/>
            <p:nvPr/>
          </p:nvSpPr>
          <p:spPr>
            <a:xfrm>
              <a:off x="-3005000" y="3965800"/>
              <a:ext cx="47250" cy="59700"/>
            </a:xfrm>
            <a:custGeom>
              <a:avLst/>
              <a:gdLst/>
              <a:ahLst/>
              <a:cxnLst/>
              <a:rect l="l" t="t" r="r" b="b"/>
              <a:pathLst>
                <a:path w="1890" h="2388" extrusionOk="0">
                  <a:moveTo>
                    <a:pt x="1361" y="0"/>
                  </a:moveTo>
                  <a:cubicBezTo>
                    <a:pt x="1150" y="275"/>
                    <a:pt x="790" y="169"/>
                    <a:pt x="473" y="233"/>
                  </a:cubicBezTo>
                  <a:cubicBezTo>
                    <a:pt x="156" y="444"/>
                    <a:pt x="790" y="719"/>
                    <a:pt x="431" y="952"/>
                  </a:cubicBezTo>
                  <a:cubicBezTo>
                    <a:pt x="152" y="1524"/>
                    <a:pt x="1" y="2388"/>
                    <a:pt x="504" y="2388"/>
                  </a:cubicBezTo>
                  <a:cubicBezTo>
                    <a:pt x="652" y="2388"/>
                    <a:pt x="855" y="2314"/>
                    <a:pt x="1128" y="2136"/>
                  </a:cubicBezTo>
                  <a:cubicBezTo>
                    <a:pt x="1403" y="1988"/>
                    <a:pt x="1361" y="1713"/>
                    <a:pt x="1361" y="1481"/>
                  </a:cubicBezTo>
                  <a:cubicBezTo>
                    <a:pt x="1361" y="952"/>
                    <a:pt x="1551" y="465"/>
                    <a:pt x="1890" y="64"/>
                  </a:cubicBezTo>
                  <a:lnTo>
                    <a:pt x="136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5" name="Google Shape;7095;p38"/>
            <p:cNvSpPr/>
            <p:nvPr/>
          </p:nvSpPr>
          <p:spPr>
            <a:xfrm>
              <a:off x="-4008900" y="4184075"/>
              <a:ext cx="73525" cy="117600"/>
            </a:xfrm>
            <a:custGeom>
              <a:avLst/>
              <a:gdLst/>
              <a:ahLst/>
              <a:cxnLst/>
              <a:rect l="l" t="t" r="r" b="b"/>
              <a:pathLst>
                <a:path w="2941" h="4704" extrusionOk="0">
                  <a:moveTo>
                    <a:pt x="2423" y="1"/>
                  </a:moveTo>
                  <a:cubicBezTo>
                    <a:pt x="2379" y="1"/>
                    <a:pt x="2336" y="17"/>
                    <a:pt x="2306" y="46"/>
                  </a:cubicBezTo>
                  <a:cubicBezTo>
                    <a:pt x="952" y="892"/>
                    <a:pt x="1968" y="1780"/>
                    <a:pt x="678" y="2478"/>
                  </a:cubicBezTo>
                  <a:cubicBezTo>
                    <a:pt x="635" y="2880"/>
                    <a:pt x="1" y="3113"/>
                    <a:pt x="255" y="3599"/>
                  </a:cubicBezTo>
                  <a:cubicBezTo>
                    <a:pt x="476" y="4142"/>
                    <a:pt x="639" y="4704"/>
                    <a:pt x="1454" y="4704"/>
                  </a:cubicBezTo>
                  <a:cubicBezTo>
                    <a:pt x="1496" y="4704"/>
                    <a:pt x="1541" y="4702"/>
                    <a:pt x="1587" y="4699"/>
                  </a:cubicBezTo>
                  <a:lnTo>
                    <a:pt x="1587" y="4424"/>
                  </a:lnTo>
                  <a:cubicBezTo>
                    <a:pt x="64" y="3536"/>
                    <a:pt x="2941" y="1632"/>
                    <a:pt x="2560" y="67"/>
                  </a:cubicBezTo>
                  <a:cubicBezTo>
                    <a:pt x="2526" y="22"/>
                    <a:pt x="2474" y="1"/>
                    <a:pt x="24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6" name="Google Shape;7096;p38"/>
            <p:cNvSpPr/>
            <p:nvPr/>
          </p:nvSpPr>
          <p:spPr>
            <a:xfrm>
              <a:off x="-4380075" y="4023725"/>
              <a:ext cx="58200" cy="77450"/>
            </a:xfrm>
            <a:custGeom>
              <a:avLst/>
              <a:gdLst/>
              <a:ahLst/>
              <a:cxnLst/>
              <a:rect l="l" t="t" r="r" b="b"/>
              <a:pathLst>
                <a:path w="2328" h="3098" extrusionOk="0">
                  <a:moveTo>
                    <a:pt x="1071" y="0"/>
                  </a:moveTo>
                  <a:cubicBezTo>
                    <a:pt x="1016" y="0"/>
                    <a:pt x="956" y="16"/>
                    <a:pt x="889" y="52"/>
                  </a:cubicBezTo>
                  <a:cubicBezTo>
                    <a:pt x="656" y="1046"/>
                    <a:pt x="64" y="2103"/>
                    <a:pt x="826" y="3097"/>
                  </a:cubicBezTo>
                  <a:cubicBezTo>
                    <a:pt x="2327" y="2378"/>
                    <a:pt x="1" y="2040"/>
                    <a:pt x="1566" y="1321"/>
                  </a:cubicBezTo>
                  <a:cubicBezTo>
                    <a:pt x="1585" y="1002"/>
                    <a:pt x="1504" y="0"/>
                    <a:pt x="10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7" name="Google Shape;7097;p38"/>
            <p:cNvSpPr/>
            <p:nvPr/>
          </p:nvSpPr>
          <p:spPr>
            <a:xfrm>
              <a:off x="-3150750" y="3819575"/>
              <a:ext cx="66650" cy="57425"/>
            </a:xfrm>
            <a:custGeom>
              <a:avLst/>
              <a:gdLst/>
              <a:ahLst/>
              <a:cxnLst/>
              <a:rect l="l" t="t" r="r" b="b"/>
              <a:pathLst>
                <a:path w="2666" h="2297" extrusionOk="0">
                  <a:moveTo>
                    <a:pt x="2411" y="0"/>
                  </a:moveTo>
                  <a:cubicBezTo>
                    <a:pt x="2247" y="0"/>
                    <a:pt x="2130" y="129"/>
                    <a:pt x="1988" y="224"/>
                  </a:cubicBezTo>
                  <a:cubicBezTo>
                    <a:pt x="1100" y="668"/>
                    <a:pt x="0" y="1281"/>
                    <a:pt x="1058" y="2296"/>
                  </a:cubicBezTo>
                  <a:cubicBezTo>
                    <a:pt x="1692" y="1831"/>
                    <a:pt x="2284" y="1366"/>
                    <a:pt x="2581" y="668"/>
                  </a:cubicBezTo>
                  <a:cubicBezTo>
                    <a:pt x="2644" y="477"/>
                    <a:pt x="2665" y="266"/>
                    <a:pt x="2602" y="54"/>
                  </a:cubicBezTo>
                  <a:cubicBezTo>
                    <a:pt x="2531" y="16"/>
                    <a:pt x="2468" y="0"/>
                    <a:pt x="24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8" name="Google Shape;7098;p38"/>
            <p:cNvSpPr/>
            <p:nvPr/>
          </p:nvSpPr>
          <p:spPr>
            <a:xfrm>
              <a:off x="-2983675" y="3995975"/>
              <a:ext cx="51325" cy="61325"/>
            </a:xfrm>
            <a:custGeom>
              <a:avLst/>
              <a:gdLst/>
              <a:ahLst/>
              <a:cxnLst/>
              <a:rect l="l" t="t" r="r" b="b"/>
              <a:pathLst>
                <a:path w="2053" h="2453" extrusionOk="0">
                  <a:moveTo>
                    <a:pt x="1471" y="1"/>
                  </a:moveTo>
                  <a:cubicBezTo>
                    <a:pt x="950" y="1"/>
                    <a:pt x="923" y="745"/>
                    <a:pt x="677" y="1183"/>
                  </a:cubicBezTo>
                  <a:cubicBezTo>
                    <a:pt x="466" y="1585"/>
                    <a:pt x="1" y="1923"/>
                    <a:pt x="318" y="2452"/>
                  </a:cubicBezTo>
                  <a:cubicBezTo>
                    <a:pt x="1291" y="2050"/>
                    <a:pt x="2052" y="1120"/>
                    <a:pt x="1862" y="104"/>
                  </a:cubicBezTo>
                  <a:cubicBezTo>
                    <a:pt x="1706" y="32"/>
                    <a:pt x="1578" y="1"/>
                    <a:pt x="147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099" name="Google Shape;7099;p38"/>
            <p:cNvSpPr/>
            <p:nvPr/>
          </p:nvSpPr>
          <p:spPr>
            <a:xfrm>
              <a:off x="-3342675" y="3981125"/>
              <a:ext cx="38075" cy="76700"/>
            </a:xfrm>
            <a:custGeom>
              <a:avLst/>
              <a:gdLst/>
              <a:ahLst/>
              <a:cxnLst/>
              <a:rect l="l" t="t" r="r" b="b"/>
              <a:pathLst>
                <a:path w="1523" h="3068" extrusionOk="0">
                  <a:moveTo>
                    <a:pt x="1502" y="1"/>
                  </a:moveTo>
                  <a:lnTo>
                    <a:pt x="1502" y="1"/>
                  </a:lnTo>
                  <a:cubicBezTo>
                    <a:pt x="529" y="64"/>
                    <a:pt x="0" y="2031"/>
                    <a:pt x="169" y="2898"/>
                  </a:cubicBezTo>
                  <a:cubicBezTo>
                    <a:pt x="127" y="3025"/>
                    <a:pt x="190" y="3067"/>
                    <a:pt x="338" y="3067"/>
                  </a:cubicBezTo>
                  <a:cubicBezTo>
                    <a:pt x="1100" y="2285"/>
                    <a:pt x="677" y="910"/>
                    <a:pt x="1523" y="64"/>
                  </a:cubicBezTo>
                  <a:cubicBezTo>
                    <a:pt x="1481" y="43"/>
                    <a:pt x="1481" y="22"/>
                    <a:pt x="15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0" name="Google Shape;7100;p38"/>
            <p:cNvSpPr/>
            <p:nvPr/>
          </p:nvSpPr>
          <p:spPr>
            <a:xfrm>
              <a:off x="-3610225" y="4065725"/>
              <a:ext cx="50250" cy="71925"/>
            </a:xfrm>
            <a:custGeom>
              <a:avLst/>
              <a:gdLst/>
              <a:ahLst/>
              <a:cxnLst/>
              <a:rect l="l" t="t" r="r" b="b"/>
              <a:pathLst>
                <a:path w="2010" h="2877" extrusionOk="0">
                  <a:moveTo>
                    <a:pt x="1608" y="0"/>
                  </a:moveTo>
                  <a:cubicBezTo>
                    <a:pt x="1100" y="0"/>
                    <a:pt x="931" y="360"/>
                    <a:pt x="656" y="614"/>
                  </a:cubicBezTo>
                  <a:cubicBezTo>
                    <a:pt x="910" y="931"/>
                    <a:pt x="720" y="1185"/>
                    <a:pt x="487" y="1439"/>
                  </a:cubicBezTo>
                  <a:cubicBezTo>
                    <a:pt x="487" y="1777"/>
                    <a:pt x="0" y="2010"/>
                    <a:pt x="106" y="2390"/>
                  </a:cubicBezTo>
                  <a:cubicBezTo>
                    <a:pt x="402" y="2496"/>
                    <a:pt x="656" y="2644"/>
                    <a:pt x="868" y="2877"/>
                  </a:cubicBezTo>
                  <a:cubicBezTo>
                    <a:pt x="1164" y="2750"/>
                    <a:pt x="910" y="2263"/>
                    <a:pt x="1396" y="2242"/>
                  </a:cubicBezTo>
                  <a:cubicBezTo>
                    <a:pt x="2010" y="2200"/>
                    <a:pt x="1967" y="1798"/>
                    <a:pt x="1967" y="1417"/>
                  </a:cubicBezTo>
                  <a:cubicBezTo>
                    <a:pt x="1896" y="1376"/>
                    <a:pt x="1836" y="1359"/>
                    <a:pt x="1783" y="1359"/>
                  </a:cubicBezTo>
                  <a:cubicBezTo>
                    <a:pt x="1565" y="1359"/>
                    <a:pt x="1461" y="1641"/>
                    <a:pt x="1206" y="1692"/>
                  </a:cubicBezTo>
                  <a:cubicBezTo>
                    <a:pt x="1375" y="1142"/>
                    <a:pt x="1925" y="487"/>
                    <a:pt x="16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1" name="Google Shape;7101;p38"/>
            <p:cNvSpPr/>
            <p:nvPr/>
          </p:nvSpPr>
          <p:spPr>
            <a:xfrm>
              <a:off x="-4320850" y="4008100"/>
              <a:ext cx="48425" cy="76925"/>
            </a:xfrm>
            <a:custGeom>
              <a:avLst/>
              <a:gdLst/>
              <a:ahLst/>
              <a:cxnLst/>
              <a:rect l="l" t="t" r="r" b="b"/>
              <a:pathLst>
                <a:path w="1937" h="3077" extrusionOk="0">
                  <a:moveTo>
                    <a:pt x="1058" y="0"/>
                  </a:moveTo>
                  <a:cubicBezTo>
                    <a:pt x="720" y="423"/>
                    <a:pt x="1" y="804"/>
                    <a:pt x="783" y="1417"/>
                  </a:cubicBezTo>
                  <a:cubicBezTo>
                    <a:pt x="149" y="1861"/>
                    <a:pt x="635" y="2559"/>
                    <a:pt x="318" y="3067"/>
                  </a:cubicBezTo>
                  <a:cubicBezTo>
                    <a:pt x="356" y="3074"/>
                    <a:pt x="390" y="3077"/>
                    <a:pt x="420" y="3077"/>
                  </a:cubicBezTo>
                  <a:cubicBezTo>
                    <a:pt x="951" y="3077"/>
                    <a:pt x="415" y="2082"/>
                    <a:pt x="995" y="1882"/>
                  </a:cubicBezTo>
                  <a:cubicBezTo>
                    <a:pt x="1936" y="1555"/>
                    <a:pt x="540" y="653"/>
                    <a:pt x="1504" y="653"/>
                  </a:cubicBezTo>
                  <a:cubicBezTo>
                    <a:pt x="1536" y="653"/>
                    <a:pt x="1571" y="654"/>
                    <a:pt x="1608" y="656"/>
                  </a:cubicBezTo>
                  <a:cubicBezTo>
                    <a:pt x="1418" y="465"/>
                    <a:pt x="1439" y="106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2" name="Google Shape;7102;p38"/>
            <p:cNvSpPr/>
            <p:nvPr/>
          </p:nvSpPr>
          <p:spPr>
            <a:xfrm>
              <a:off x="-3157100" y="3824600"/>
              <a:ext cx="60825" cy="59675"/>
            </a:xfrm>
            <a:custGeom>
              <a:avLst/>
              <a:gdLst/>
              <a:ahLst/>
              <a:cxnLst/>
              <a:rect l="l" t="t" r="r" b="b"/>
              <a:pathLst>
                <a:path w="2433" h="2387" extrusionOk="0">
                  <a:moveTo>
                    <a:pt x="1943" y="0"/>
                  </a:moveTo>
                  <a:cubicBezTo>
                    <a:pt x="1068" y="0"/>
                    <a:pt x="54" y="1187"/>
                    <a:pt x="1" y="1841"/>
                  </a:cubicBezTo>
                  <a:cubicBezTo>
                    <a:pt x="167" y="2091"/>
                    <a:pt x="543" y="2387"/>
                    <a:pt x="872" y="2387"/>
                  </a:cubicBezTo>
                  <a:cubicBezTo>
                    <a:pt x="1044" y="2387"/>
                    <a:pt x="1203" y="2306"/>
                    <a:pt x="1312" y="2095"/>
                  </a:cubicBezTo>
                  <a:cubicBezTo>
                    <a:pt x="635" y="805"/>
                    <a:pt x="1523" y="868"/>
                    <a:pt x="2433" y="149"/>
                  </a:cubicBezTo>
                  <a:cubicBezTo>
                    <a:pt x="2280" y="46"/>
                    <a:pt x="2114" y="0"/>
                    <a:pt x="19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3" name="Google Shape;7103;p38"/>
            <p:cNvSpPr/>
            <p:nvPr/>
          </p:nvSpPr>
          <p:spPr>
            <a:xfrm>
              <a:off x="-3810725" y="4004925"/>
              <a:ext cx="59875" cy="39200"/>
            </a:xfrm>
            <a:custGeom>
              <a:avLst/>
              <a:gdLst/>
              <a:ahLst/>
              <a:cxnLst/>
              <a:rect l="l" t="t" r="r" b="b"/>
              <a:pathLst>
                <a:path w="2395" h="1568" extrusionOk="0">
                  <a:moveTo>
                    <a:pt x="1443" y="0"/>
                  </a:moveTo>
                  <a:cubicBezTo>
                    <a:pt x="1231" y="275"/>
                    <a:pt x="851" y="360"/>
                    <a:pt x="534" y="487"/>
                  </a:cubicBezTo>
                  <a:cubicBezTo>
                    <a:pt x="0" y="917"/>
                    <a:pt x="1218" y="1567"/>
                    <a:pt x="1600" y="1567"/>
                  </a:cubicBezTo>
                  <a:cubicBezTo>
                    <a:pt x="1612" y="1567"/>
                    <a:pt x="1623" y="1567"/>
                    <a:pt x="1633" y="1565"/>
                  </a:cubicBezTo>
                  <a:cubicBezTo>
                    <a:pt x="851" y="867"/>
                    <a:pt x="2183" y="1079"/>
                    <a:pt x="2395" y="487"/>
                  </a:cubicBezTo>
                  <a:cubicBezTo>
                    <a:pt x="2099" y="296"/>
                    <a:pt x="1781" y="127"/>
                    <a:pt x="144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4" name="Google Shape;7104;p38"/>
            <p:cNvSpPr/>
            <p:nvPr/>
          </p:nvSpPr>
          <p:spPr>
            <a:xfrm>
              <a:off x="-4078925" y="4088975"/>
              <a:ext cx="62125" cy="43925"/>
            </a:xfrm>
            <a:custGeom>
              <a:avLst/>
              <a:gdLst/>
              <a:ahLst/>
              <a:cxnLst/>
              <a:rect l="l" t="t" r="r" b="b"/>
              <a:pathLst>
                <a:path w="2485" h="1757" extrusionOk="0">
                  <a:moveTo>
                    <a:pt x="2146" y="1"/>
                  </a:moveTo>
                  <a:cubicBezTo>
                    <a:pt x="1828" y="479"/>
                    <a:pt x="1977" y="1268"/>
                    <a:pt x="1519" y="1268"/>
                  </a:cubicBezTo>
                  <a:cubicBezTo>
                    <a:pt x="1369" y="1268"/>
                    <a:pt x="1154" y="1183"/>
                    <a:pt x="835" y="974"/>
                  </a:cubicBezTo>
                  <a:cubicBezTo>
                    <a:pt x="766" y="945"/>
                    <a:pt x="699" y="932"/>
                    <a:pt x="635" y="932"/>
                  </a:cubicBezTo>
                  <a:cubicBezTo>
                    <a:pt x="235" y="932"/>
                    <a:pt x="0" y="1444"/>
                    <a:pt x="475" y="1608"/>
                  </a:cubicBezTo>
                  <a:cubicBezTo>
                    <a:pt x="604" y="1685"/>
                    <a:pt x="742" y="1700"/>
                    <a:pt x="883" y="1700"/>
                  </a:cubicBezTo>
                  <a:cubicBezTo>
                    <a:pt x="970" y="1700"/>
                    <a:pt x="1058" y="1694"/>
                    <a:pt x="1144" y="1694"/>
                  </a:cubicBezTo>
                  <a:cubicBezTo>
                    <a:pt x="1264" y="1694"/>
                    <a:pt x="1381" y="1705"/>
                    <a:pt x="1491" y="1756"/>
                  </a:cubicBezTo>
                  <a:cubicBezTo>
                    <a:pt x="1871" y="1672"/>
                    <a:pt x="2336" y="1735"/>
                    <a:pt x="2485" y="1291"/>
                  </a:cubicBezTo>
                  <a:cubicBezTo>
                    <a:pt x="2210" y="910"/>
                    <a:pt x="2104" y="466"/>
                    <a:pt x="214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5" name="Google Shape;7105;p38"/>
            <p:cNvSpPr/>
            <p:nvPr/>
          </p:nvSpPr>
          <p:spPr>
            <a:xfrm>
              <a:off x="-4088725" y="4028700"/>
              <a:ext cx="30150" cy="60850"/>
            </a:xfrm>
            <a:custGeom>
              <a:avLst/>
              <a:gdLst/>
              <a:ahLst/>
              <a:cxnLst/>
              <a:rect l="l" t="t" r="r" b="b"/>
              <a:pathLst>
                <a:path w="1206" h="2434" extrusionOk="0">
                  <a:moveTo>
                    <a:pt x="677" y="1"/>
                  </a:moveTo>
                  <a:cubicBezTo>
                    <a:pt x="360" y="339"/>
                    <a:pt x="85" y="678"/>
                    <a:pt x="85" y="1143"/>
                  </a:cubicBezTo>
                  <a:cubicBezTo>
                    <a:pt x="0" y="1566"/>
                    <a:pt x="0" y="2010"/>
                    <a:pt x="106" y="2433"/>
                  </a:cubicBezTo>
                  <a:cubicBezTo>
                    <a:pt x="825" y="2433"/>
                    <a:pt x="614" y="1820"/>
                    <a:pt x="931" y="1524"/>
                  </a:cubicBezTo>
                  <a:cubicBezTo>
                    <a:pt x="1142" y="1101"/>
                    <a:pt x="1206" y="318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6" name="Google Shape;7106;p38"/>
            <p:cNvSpPr/>
            <p:nvPr/>
          </p:nvSpPr>
          <p:spPr>
            <a:xfrm>
              <a:off x="-3951800" y="4181950"/>
              <a:ext cx="52900" cy="22325"/>
            </a:xfrm>
            <a:custGeom>
              <a:avLst/>
              <a:gdLst/>
              <a:ahLst/>
              <a:cxnLst/>
              <a:rect l="l" t="t" r="r" b="b"/>
              <a:pathLst>
                <a:path w="2116" h="893" extrusionOk="0">
                  <a:moveTo>
                    <a:pt x="1023" y="1"/>
                  </a:moveTo>
                  <a:cubicBezTo>
                    <a:pt x="742" y="1"/>
                    <a:pt x="403" y="46"/>
                    <a:pt x="1" y="131"/>
                  </a:cubicBezTo>
                  <a:lnTo>
                    <a:pt x="191" y="173"/>
                  </a:lnTo>
                  <a:cubicBezTo>
                    <a:pt x="237" y="826"/>
                    <a:pt x="871" y="891"/>
                    <a:pt x="1467" y="891"/>
                  </a:cubicBezTo>
                  <a:cubicBezTo>
                    <a:pt x="1614" y="891"/>
                    <a:pt x="1758" y="887"/>
                    <a:pt x="1891" y="887"/>
                  </a:cubicBezTo>
                  <a:cubicBezTo>
                    <a:pt x="1971" y="887"/>
                    <a:pt x="2047" y="888"/>
                    <a:pt x="2116" y="893"/>
                  </a:cubicBezTo>
                  <a:cubicBezTo>
                    <a:pt x="2056" y="275"/>
                    <a:pt x="1717" y="1"/>
                    <a:pt x="102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7" name="Google Shape;7107;p38"/>
            <p:cNvSpPr/>
            <p:nvPr/>
          </p:nvSpPr>
          <p:spPr>
            <a:xfrm>
              <a:off x="-4357850" y="4008175"/>
              <a:ext cx="34300" cy="48575"/>
            </a:xfrm>
            <a:custGeom>
              <a:avLst/>
              <a:gdLst/>
              <a:ahLst/>
              <a:cxnLst/>
              <a:rect l="l" t="t" r="r" b="b"/>
              <a:pathLst>
                <a:path w="1372" h="1943" extrusionOk="0">
                  <a:moveTo>
                    <a:pt x="628" y="0"/>
                  </a:moveTo>
                  <a:cubicBezTo>
                    <a:pt x="542" y="0"/>
                    <a:pt x="440" y="19"/>
                    <a:pt x="317" y="61"/>
                  </a:cubicBezTo>
                  <a:cubicBezTo>
                    <a:pt x="381" y="336"/>
                    <a:pt x="0" y="420"/>
                    <a:pt x="0" y="674"/>
                  </a:cubicBezTo>
                  <a:cubicBezTo>
                    <a:pt x="529" y="970"/>
                    <a:pt x="360" y="1541"/>
                    <a:pt x="677" y="1943"/>
                  </a:cubicBezTo>
                  <a:cubicBezTo>
                    <a:pt x="829" y="1431"/>
                    <a:pt x="1372" y="0"/>
                    <a:pt x="62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8" name="Google Shape;7108;p38"/>
            <p:cNvSpPr/>
            <p:nvPr/>
          </p:nvSpPr>
          <p:spPr>
            <a:xfrm>
              <a:off x="-2967275" y="3970025"/>
              <a:ext cx="35450" cy="55550"/>
            </a:xfrm>
            <a:custGeom>
              <a:avLst/>
              <a:gdLst/>
              <a:ahLst/>
              <a:cxnLst/>
              <a:rect l="l" t="t" r="r" b="b"/>
              <a:pathLst>
                <a:path w="1418" h="2222" extrusionOk="0">
                  <a:moveTo>
                    <a:pt x="571" y="0"/>
                  </a:moveTo>
                  <a:cubicBezTo>
                    <a:pt x="402" y="741"/>
                    <a:pt x="0" y="1439"/>
                    <a:pt x="21" y="2221"/>
                  </a:cubicBezTo>
                  <a:cubicBezTo>
                    <a:pt x="508" y="1925"/>
                    <a:pt x="296" y="1121"/>
                    <a:pt x="1142" y="1100"/>
                  </a:cubicBezTo>
                  <a:cubicBezTo>
                    <a:pt x="1417" y="741"/>
                    <a:pt x="719" y="339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09" name="Google Shape;7109;p38"/>
            <p:cNvSpPr/>
            <p:nvPr/>
          </p:nvSpPr>
          <p:spPr>
            <a:xfrm>
              <a:off x="-4085025" y="4065200"/>
              <a:ext cx="28575" cy="56600"/>
            </a:xfrm>
            <a:custGeom>
              <a:avLst/>
              <a:gdLst/>
              <a:ahLst/>
              <a:cxnLst/>
              <a:rect l="l" t="t" r="r" b="b"/>
              <a:pathLst>
                <a:path w="1143" h="2264" extrusionOk="0">
                  <a:moveTo>
                    <a:pt x="550" y="0"/>
                  </a:moveTo>
                  <a:lnTo>
                    <a:pt x="550" y="0"/>
                  </a:lnTo>
                  <a:cubicBezTo>
                    <a:pt x="169" y="233"/>
                    <a:pt x="571" y="783"/>
                    <a:pt x="21" y="952"/>
                  </a:cubicBezTo>
                  <a:lnTo>
                    <a:pt x="0" y="1565"/>
                  </a:lnTo>
                  <a:cubicBezTo>
                    <a:pt x="169" y="1798"/>
                    <a:pt x="21" y="2221"/>
                    <a:pt x="529" y="2263"/>
                  </a:cubicBezTo>
                  <a:cubicBezTo>
                    <a:pt x="677" y="2094"/>
                    <a:pt x="867" y="1988"/>
                    <a:pt x="1079" y="1946"/>
                  </a:cubicBezTo>
                  <a:cubicBezTo>
                    <a:pt x="1142" y="1502"/>
                    <a:pt x="656" y="1227"/>
                    <a:pt x="846" y="762"/>
                  </a:cubicBezTo>
                  <a:cubicBezTo>
                    <a:pt x="952" y="466"/>
                    <a:pt x="825" y="148"/>
                    <a:pt x="55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0" name="Google Shape;7110;p38"/>
            <p:cNvSpPr/>
            <p:nvPr/>
          </p:nvSpPr>
          <p:spPr>
            <a:xfrm>
              <a:off x="-4325075" y="4084750"/>
              <a:ext cx="34400" cy="32650"/>
            </a:xfrm>
            <a:custGeom>
              <a:avLst/>
              <a:gdLst/>
              <a:ahLst/>
              <a:cxnLst/>
              <a:rect l="l" t="t" r="r" b="b"/>
              <a:pathLst>
                <a:path w="1376" h="1306" extrusionOk="0">
                  <a:moveTo>
                    <a:pt x="487" y="1"/>
                  </a:moveTo>
                  <a:cubicBezTo>
                    <a:pt x="0" y="360"/>
                    <a:pt x="127" y="826"/>
                    <a:pt x="127" y="1270"/>
                  </a:cubicBezTo>
                  <a:cubicBezTo>
                    <a:pt x="236" y="1294"/>
                    <a:pt x="335" y="1305"/>
                    <a:pt x="425" y="1305"/>
                  </a:cubicBezTo>
                  <a:cubicBezTo>
                    <a:pt x="961" y="1305"/>
                    <a:pt x="1176" y="904"/>
                    <a:pt x="1375" y="487"/>
                  </a:cubicBezTo>
                  <a:cubicBezTo>
                    <a:pt x="1352" y="459"/>
                    <a:pt x="1314" y="448"/>
                    <a:pt x="1265" y="448"/>
                  </a:cubicBezTo>
                  <a:cubicBezTo>
                    <a:pt x="1107" y="448"/>
                    <a:pt x="845" y="561"/>
                    <a:pt x="681" y="561"/>
                  </a:cubicBezTo>
                  <a:cubicBezTo>
                    <a:pt x="516" y="561"/>
                    <a:pt x="449" y="449"/>
                    <a:pt x="67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1" name="Google Shape;7111;p38"/>
            <p:cNvSpPr/>
            <p:nvPr/>
          </p:nvSpPr>
          <p:spPr>
            <a:xfrm>
              <a:off x="-3991975" y="4205300"/>
              <a:ext cx="34925" cy="43875"/>
            </a:xfrm>
            <a:custGeom>
              <a:avLst/>
              <a:gdLst/>
              <a:ahLst/>
              <a:cxnLst/>
              <a:rect l="l" t="t" r="r" b="b"/>
              <a:pathLst>
                <a:path w="1397" h="1755" extrusionOk="0">
                  <a:moveTo>
                    <a:pt x="889" y="1"/>
                  </a:moveTo>
                  <a:lnTo>
                    <a:pt x="889" y="1"/>
                  </a:lnTo>
                  <a:cubicBezTo>
                    <a:pt x="339" y="445"/>
                    <a:pt x="360" y="1101"/>
                    <a:pt x="1" y="1629"/>
                  </a:cubicBezTo>
                  <a:cubicBezTo>
                    <a:pt x="115" y="1680"/>
                    <a:pt x="276" y="1754"/>
                    <a:pt x="395" y="1754"/>
                  </a:cubicBezTo>
                  <a:cubicBezTo>
                    <a:pt x="473" y="1754"/>
                    <a:pt x="534" y="1722"/>
                    <a:pt x="550" y="1629"/>
                  </a:cubicBezTo>
                  <a:cubicBezTo>
                    <a:pt x="698" y="1101"/>
                    <a:pt x="1396" y="635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2" name="Google Shape;7112;p38"/>
            <p:cNvSpPr/>
            <p:nvPr/>
          </p:nvSpPr>
          <p:spPr>
            <a:xfrm>
              <a:off x="-3204675" y="3844175"/>
              <a:ext cx="54875" cy="40375"/>
            </a:xfrm>
            <a:custGeom>
              <a:avLst/>
              <a:gdLst/>
              <a:ahLst/>
              <a:cxnLst/>
              <a:rect l="l" t="t" r="r" b="b"/>
              <a:pathLst>
                <a:path w="2195" h="1615" extrusionOk="0">
                  <a:moveTo>
                    <a:pt x="613" y="1"/>
                  </a:moveTo>
                  <a:cubicBezTo>
                    <a:pt x="0" y="487"/>
                    <a:pt x="402" y="1291"/>
                    <a:pt x="994" y="1608"/>
                  </a:cubicBezTo>
                  <a:cubicBezTo>
                    <a:pt x="1029" y="1612"/>
                    <a:pt x="1069" y="1614"/>
                    <a:pt x="1112" y="1614"/>
                  </a:cubicBezTo>
                  <a:cubicBezTo>
                    <a:pt x="1511" y="1614"/>
                    <a:pt x="2194" y="1432"/>
                    <a:pt x="1946" y="974"/>
                  </a:cubicBezTo>
                  <a:lnTo>
                    <a:pt x="1946" y="974"/>
                  </a:lnTo>
                  <a:cubicBezTo>
                    <a:pt x="1906" y="977"/>
                    <a:pt x="1870" y="979"/>
                    <a:pt x="1837" y="979"/>
                  </a:cubicBezTo>
                  <a:cubicBezTo>
                    <a:pt x="1486" y="979"/>
                    <a:pt x="1508" y="777"/>
                    <a:pt x="1354" y="487"/>
                  </a:cubicBezTo>
                  <a:cubicBezTo>
                    <a:pt x="1350" y="487"/>
                    <a:pt x="1346" y="487"/>
                    <a:pt x="1342" y="487"/>
                  </a:cubicBezTo>
                  <a:cubicBezTo>
                    <a:pt x="1184" y="487"/>
                    <a:pt x="944" y="747"/>
                    <a:pt x="793" y="747"/>
                  </a:cubicBezTo>
                  <a:cubicBezTo>
                    <a:pt x="699" y="747"/>
                    <a:pt x="640" y="646"/>
                    <a:pt x="656" y="318"/>
                  </a:cubicBezTo>
                  <a:cubicBezTo>
                    <a:pt x="740" y="212"/>
                    <a:pt x="719" y="64"/>
                    <a:pt x="61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3" name="Google Shape;7113;p38"/>
            <p:cNvSpPr/>
            <p:nvPr/>
          </p:nvSpPr>
          <p:spPr>
            <a:xfrm>
              <a:off x="-3765150" y="3931925"/>
              <a:ext cx="57125" cy="40775"/>
            </a:xfrm>
            <a:custGeom>
              <a:avLst/>
              <a:gdLst/>
              <a:ahLst/>
              <a:cxnLst/>
              <a:rect l="l" t="t" r="r" b="b"/>
              <a:pathLst>
                <a:path w="2285" h="1631" extrusionOk="0">
                  <a:moveTo>
                    <a:pt x="816" y="1"/>
                  </a:moveTo>
                  <a:cubicBezTo>
                    <a:pt x="620" y="1"/>
                    <a:pt x="419" y="151"/>
                    <a:pt x="217" y="151"/>
                  </a:cubicBezTo>
                  <a:cubicBezTo>
                    <a:pt x="208" y="151"/>
                    <a:pt x="200" y="150"/>
                    <a:pt x="191" y="150"/>
                  </a:cubicBezTo>
                  <a:lnTo>
                    <a:pt x="1" y="340"/>
                  </a:lnTo>
                  <a:cubicBezTo>
                    <a:pt x="233" y="361"/>
                    <a:pt x="381" y="467"/>
                    <a:pt x="381" y="678"/>
                  </a:cubicBezTo>
                  <a:cubicBezTo>
                    <a:pt x="762" y="932"/>
                    <a:pt x="1460" y="932"/>
                    <a:pt x="1418" y="1567"/>
                  </a:cubicBezTo>
                  <a:lnTo>
                    <a:pt x="1502" y="1630"/>
                  </a:lnTo>
                  <a:cubicBezTo>
                    <a:pt x="2285" y="1398"/>
                    <a:pt x="1968" y="552"/>
                    <a:pt x="1227" y="509"/>
                  </a:cubicBezTo>
                  <a:cubicBezTo>
                    <a:pt x="1201" y="510"/>
                    <a:pt x="1176" y="511"/>
                    <a:pt x="1153" y="511"/>
                  </a:cubicBezTo>
                  <a:cubicBezTo>
                    <a:pt x="691" y="511"/>
                    <a:pt x="1041" y="312"/>
                    <a:pt x="1122" y="171"/>
                  </a:cubicBezTo>
                  <a:cubicBezTo>
                    <a:pt x="1022" y="43"/>
                    <a:pt x="920" y="1"/>
                    <a:pt x="81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4" name="Google Shape;7114;p38"/>
            <p:cNvSpPr/>
            <p:nvPr/>
          </p:nvSpPr>
          <p:spPr>
            <a:xfrm>
              <a:off x="-3173325" y="3868500"/>
              <a:ext cx="35275" cy="26000"/>
            </a:xfrm>
            <a:custGeom>
              <a:avLst/>
              <a:gdLst/>
              <a:ahLst/>
              <a:cxnLst/>
              <a:rect l="l" t="t" r="r" b="b"/>
              <a:pathLst>
                <a:path w="1411" h="1040" extrusionOk="0">
                  <a:moveTo>
                    <a:pt x="692" y="1"/>
                  </a:moveTo>
                  <a:lnTo>
                    <a:pt x="480" y="339"/>
                  </a:lnTo>
                  <a:cubicBezTo>
                    <a:pt x="0" y="769"/>
                    <a:pt x="320" y="1040"/>
                    <a:pt x="718" y="1040"/>
                  </a:cubicBezTo>
                  <a:cubicBezTo>
                    <a:pt x="987" y="1040"/>
                    <a:pt x="1292" y="916"/>
                    <a:pt x="1411" y="635"/>
                  </a:cubicBezTo>
                  <a:cubicBezTo>
                    <a:pt x="1178" y="424"/>
                    <a:pt x="1094" y="64"/>
                    <a:pt x="69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5" name="Google Shape;7115;p38"/>
            <p:cNvSpPr/>
            <p:nvPr/>
          </p:nvSpPr>
          <p:spPr>
            <a:xfrm>
              <a:off x="-4071825" y="4019150"/>
              <a:ext cx="32825" cy="43025"/>
            </a:xfrm>
            <a:custGeom>
              <a:avLst/>
              <a:gdLst/>
              <a:ahLst/>
              <a:cxnLst/>
              <a:rect l="l" t="t" r="r" b="b"/>
              <a:pathLst>
                <a:path w="1313" h="1721" extrusionOk="0">
                  <a:moveTo>
                    <a:pt x="404" y="0"/>
                  </a:moveTo>
                  <a:cubicBezTo>
                    <a:pt x="235" y="0"/>
                    <a:pt x="139" y="262"/>
                    <a:pt x="1" y="383"/>
                  </a:cubicBezTo>
                  <a:cubicBezTo>
                    <a:pt x="382" y="785"/>
                    <a:pt x="128" y="1250"/>
                    <a:pt x="191" y="1673"/>
                  </a:cubicBezTo>
                  <a:cubicBezTo>
                    <a:pt x="247" y="1706"/>
                    <a:pt x="302" y="1721"/>
                    <a:pt x="354" y="1721"/>
                  </a:cubicBezTo>
                  <a:cubicBezTo>
                    <a:pt x="602" y="1721"/>
                    <a:pt x="781" y="1396"/>
                    <a:pt x="572" y="1187"/>
                  </a:cubicBezTo>
                  <a:cubicBezTo>
                    <a:pt x="509" y="891"/>
                    <a:pt x="318" y="637"/>
                    <a:pt x="784" y="341"/>
                  </a:cubicBezTo>
                  <a:cubicBezTo>
                    <a:pt x="1312" y="2"/>
                    <a:pt x="635" y="150"/>
                    <a:pt x="530" y="45"/>
                  </a:cubicBezTo>
                  <a:cubicBezTo>
                    <a:pt x="483" y="14"/>
                    <a:pt x="442" y="0"/>
                    <a:pt x="40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6" name="Google Shape;7116;p38"/>
            <p:cNvSpPr/>
            <p:nvPr/>
          </p:nvSpPr>
          <p:spPr>
            <a:xfrm>
              <a:off x="-3573650" y="4061225"/>
              <a:ext cx="36950" cy="23575"/>
            </a:xfrm>
            <a:custGeom>
              <a:avLst/>
              <a:gdLst/>
              <a:ahLst/>
              <a:cxnLst/>
              <a:rect l="l" t="t" r="r" b="b"/>
              <a:pathLst>
                <a:path w="1478" h="943" extrusionOk="0">
                  <a:moveTo>
                    <a:pt x="790" y="0"/>
                  </a:moveTo>
                  <a:cubicBezTo>
                    <a:pt x="570" y="0"/>
                    <a:pt x="347" y="59"/>
                    <a:pt x="145" y="180"/>
                  </a:cubicBezTo>
                  <a:lnTo>
                    <a:pt x="145" y="477"/>
                  </a:lnTo>
                  <a:cubicBezTo>
                    <a:pt x="1" y="791"/>
                    <a:pt x="262" y="943"/>
                    <a:pt x="547" y="943"/>
                  </a:cubicBezTo>
                  <a:cubicBezTo>
                    <a:pt x="723" y="943"/>
                    <a:pt x="907" y="885"/>
                    <a:pt x="1012" y="773"/>
                  </a:cubicBezTo>
                  <a:cubicBezTo>
                    <a:pt x="1181" y="603"/>
                    <a:pt x="1097" y="265"/>
                    <a:pt x="1477" y="265"/>
                  </a:cubicBezTo>
                  <a:lnTo>
                    <a:pt x="1477" y="202"/>
                  </a:lnTo>
                  <a:cubicBezTo>
                    <a:pt x="1268" y="69"/>
                    <a:pt x="1030" y="0"/>
                    <a:pt x="79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7" name="Google Shape;7117;p38"/>
            <p:cNvSpPr/>
            <p:nvPr/>
          </p:nvSpPr>
          <p:spPr>
            <a:xfrm>
              <a:off x="-3119550" y="3796875"/>
              <a:ext cx="38625" cy="31475"/>
            </a:xfrm>
            <a:custGeom>
              <a:avLst/>
              <a:gdLst/>
              <a:ahLst/>
              <a:cxnLst/>
              <a:rect l="l" t="t" r="r" b="b"/>
              <a:pathLst>
                <a:path w="1545" h="1259" extrusionOk="0">
                  <a:moveTo>
                    <a:pt x="1054" y="1"/>
                  </a:moveTo>
                  <a:cubicBezTo>
                    <a:pt x="988" y="1"/>
                    <a:pt x="907" y="51"/>
                    <a:pt x="804" y="180"/>
                  </a:cubicBezTo>
                  <a:cubicBezTo>
                    <a:pt x="846" y="730"/>
                    <a:pt x="21" y="772"/>
                    <a:pt x="0" y="1258"/>
                  </a:cubicBezTo>
                  <a:lnTo>
                    <a:pt x="931" y="1258"/>
                  </a:lnTo>
                  <a:cubicBezTo>
                    <a:pt x="1163" y="1047"/>
                    <a:pt x="1544" y="814"/>
                    <a:pt x="1333" y="455"/>
                  </a:cubicBezTo>
                  <a:cubicBezTo>
                    <a:pt x="1274" y="264"/>
                    <a:pt x="1205" y="1"/>
                    <a:pt x="10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8" name="Google Shape;7118;p38"/>
            <p:cNvSpPr/>
            <p:nvPr/>
          </p:nvSpPr>
          <p:spPr>
            <a:xfrm>
              <a:off x="-3121150" y="3788200"/>
              <a:ext cx="29100" cy="17975"/>
            </a:xfrm>
            <a:custGeom>
              <a:avLst/>
              <a:gdLst/>
              <a:ahLst/>
              <a:cxnLst/>
              <a:rect l="l" t="t" r="r" b="b"/>
              <a:pathLst>
                <a:path w="1164" h="719" extrusionOk="0">
                  <a:moveTo>
                    <a:pt x="238" y="0"/>
                  </a:moveTo>
                  <a:cubicBezTo>
                    <a:pt x="161" y="0"/>
                    <a:pt x="83" y="11"/>
                    <a:pt x="1" y="40"/>
                  </a:cubicBezTo>
                  <a:cubicBezTo>
                    <a:pt x="24" y="523"/>
                    <a:pt x="190" y="718"/>
                    <a:pt x="432" y="718"/>
                  </a:cubicBezTo>
                  <a:cubicBezTo>
                    <a:pt x="636" y="718"/>
                    <a:pt x="893" y="580"/>
                    <a:pt x="1164" y="358"/>
                  </a:cubicBezTo>
                  <a:cubicBezTo>
                    <a:pt x="1122" y="294"/>
                    <a:pt x="1058" y="210"/>
                    <a:pt x="995" y="146"/>
                  </a:cubicBezTo>
                  <a:cubicBezTo>
                    <a:pt x="734" y="130"/>
                    <a:pt x="498" y="0"/>
                    <a:pt x="2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19" name="Google Shape;7119;p38"/>
            <p:cNvSpPr/>
            <p:nvPr/>
          </p:nvSpPr>
          <p:spPr>
            <a:xfrm>
              <a:off x="-2999525" y="3965350"/>
              <a:ext cx="28575" cy="11425"/>
            </a:xfrm>
            <a:custGeom>
              <a:avLst/>
              <a:gdLst/>
              <a:ahLst/>
              <a:cxnLst/>
              <a:rect l="l" t="t" r="r" b="b"/>
              <a:pathLst>
                <a:path w="1143" h="457" extrusionOk="0">
                  <a:moveTo>
                    <a:pt x="911" y="0"/>
                  </a:moveTo>
                  <a:cubicBezTo>
                    <a:pt x="588" y="0"/>
                    <a:pt x="273" y="105"/>
                    <a:pt x="0" y="293"/>
                  </a:cubicBezTo>
                  <a:cubicBezTo>
                    <a:pt x="25" y="343"/>
                    <a:pt x="71" y="363"/>
                    <a:pt x="118" y="363"/>
                  </a:cubicBezTo>
                  <a:cubicBezTo>
                    <a:pt x="152" y="363"/>
                    <a:pt x="185" y="353"/>
                    <a:pt x="212" y="335"/>
                  </a:cubicBezTo>
                  <a:cubicBezTo>
                    <a:pt x="219" y="335"/>
                    <a:pt x="227" y="335"/>
                    <a:pt x="235" y="335"/>
                  </a:cubicBezTo>
                  <a:cubicBezTo>
                    <a:pt x="417" y="335"/>
                    <a:pt x="658" y="457"/>
                    <a:pt x="846" y="457"/>
                  </a:cubicBezTo>
                  <a:cubicBezTo>
                    <a:pt x="1009" y="457"/>
                    <a:pt x="1132" y="364"/>
                    <a:pt x="1142" y="18"/>
                  </a:cubicBezTo>
                  <a:cubicBezTo>
                    <a:pt x="1065" y="6"/>
                    <a:pt x="988" y="0"/>
                    <a:pt x="91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0" name="Google Shape;7120;p38"/>
            <p:cNvSpPr/>
            <p:nvPr/>
          </p:nvSpPr>
          <p:spPr>
            <a:xfrm>
              <a:off x="-3600175" y="4081050"/>
              <a:ext cx="22225" cy="20650"/>
            </a:xfrm>
            <a:custGeom>
              <a:avLst/>
              <a:gdLst/>
              <a:ahLst/>
              <a:cxnLst/>
              <a:rect l="l" t="t" r="r" b="b"/>
              <a:pathLst>
                <a:path w="889" h="826" extrusionOk="0">
                  <a:moveTo>
                    <a:pt x="254" y="1"/>
                  </a:moveTo>
                  <a:lnTo>
                    <a:pt x="64" y="170"/>
                  </a:lnTo>
                  <a:cubicBezTo>
                    <a:pt x="296" y="381"/>
                    <a:pt x="0" y="614"/>
                    <a:pt x="85" y="826"/>
                  </a:cubicBezTo>
                  <a:cubicBezTo>
                    <a:pt x="592" y="614"/>
                    <a:pt x="889" y="381"/>
                    <a:pt x="25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1" name="Google Shape;7121;p38"/>
            <p:cNvSpPr/>
            <p:nvPr/>
          </p:nvSpPr>
          <p:spPr>
            <a:xfrm>
              <a:off x="-3189350" y="3836775"/>
              <a:ext cx="16950" cy="15825"/>
            </a:xfrm>
            <a:custGeom>
              <a:avLst/>
              <a:gdLst/>
              <a:ahLst/>
              <a:cxnLst/>
              <a:rect l="l" t="t" r="r" b="b"/>
              <a:pathLst>
                <a:path w="678" h="633" extrusionOk="0">
                  <a:moveTo>
                    <a:pt x="64" y="1"/>
                  </a:moveTo>
                  <a:cubicBezTo>
                    <a:pt x="0" y="191"/>
                    <a:pt x="0" y="403"/>
                    <a:pt x="43" y="614"/>
                  </a:cubicBezTo>
                  <a:cubicBezTo>
                    <a:pt x="111" y="627"/>
                    <a:pt x="171" y="633"/>
                    <a:pt x="223" y="633"/>
                  </a:cubicBezTo>
                  <a:cubicBezTo>
                    <a:pt x="678" y="633"/>
                    <a:pt x="482" y="172"/>
                    <a:pt x="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2" name="Google Shape;7122;p38"/>
            <p:cNvSpPr/>
            <p:nvPr/>
          </p:nvSpPr>
          <p:spPr>
            <a:xfrm>
              <a:off x="-3179825" y="3876975"/>
              <a:ext cx="18525" cy="14300"/>
            </a:xfrm>
            <a:custGeom>
              <a:avLst/>
              <a:gdLst/>
              <a:ahLst/>
              <a:cxnLst/>
              <a:rect l="l" t="t" r="r" b="b"/>
              <a:pathLst>
                <a:path w="741" h="572" extrusionOk="0">
                  <a:moveTo>
                    <a:pt x="740" y="0"/>
                  </a:moveTo>
                  <a:lnTo>
                    <a:pt x="0" y="296"/>
                  </a:lnTo>
                  <a:lnTo>
                    <a:pt x="550" y="571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3" name="Google Shape;7123;p38"/>
            <p:cNvSpPr/>
            <p:nvPr/>
          </p:nvSpPr>
          <p:spPr>
            <a:xfrm>
              <a:off x="-3004300" y="3973200"/>
              <a:ext cx="24350" cy="16400"/>
            </a:xfrm>
            <a:custGeom>
              <a:avLst/>
              <a:gdLst/>
              <a:ahLst/>
              <a:cxnLst/>
              <a:rect l="l" t="t" r="r" b="b"/>
              <a:pathLst>
                <a:path w="974" h="656" extrusionOk="0">
                  <a:moveTo>
                    <a:pt x="191" y="0"/>
                  </a:moveTo>
                  <a:lnTo>
                    <a:pt x="1" y="148"/>
                  </a:lnTo>
                  <a:cubicBezTo>
                    <a:pt x="233" y="212"/>
                    <a:pt x="403" y="423"/>
                    <a:pt x="403" y="656"/>
                  </a:cubicBezTo>
                  <a:cubicBezTo>
                    <a:pt x="974" y="444"/>
                    <a:pt x="487" y="233"/>
                    <a:pt x="403" y="21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4" name="Google Shape;7124;p38"/>
            <p:cNvSpPr/>
            <p:nvPr/>
          </p:nvSpPr>
          <p:spPr>
            <a:xfrm>
              <a:off x="-3762725" y="3972975"/>
              <a:ext cx="35150" cy="44200"/>
            </a:xfrm>
            <a:custGeom>
              <a:avLst/>
              <a:gdLst/>
              <a:ahLst/>
              <a:cxnLst/>
              <a:rect l="l" t="t" r="r" b="b"/>
              <a:pathLst>
                <a:path w="1406" h="1768" extrusionOk="0">
                  <a:moveTo>
                    <a:pt x="1321" y="1"/>
                  </a:moveTo>
                  <a:cubicBezTo>
                    <a:pt x="722" y="1"/>
                    <a:pt x="1" y="1240"/>
                    <a:pt x="263" y="1765"/>
                  </a:cubicBezTo>
                  <a:lnTo>
                    <a:pt x="475" y="1765"/>
                  </a:lnTo>
                  <a:cubicBezTo>
                    <a:pt x="513" y="1767"/>
                    <a:pt x="551" y="1768"/>
                    <a:pt x="588" y="1768"/>
                  </a:cubicBezTo>
                  <a:cubicBezTo>
                    <a:pt x="962" y="1768"/>
                    <a:pt x="1269" y="1661"/>
                    <a:pt x="1173" y="1257"/>
                  </a:cubicBezTo>
                  <a:cubicBezTo>
                    <a:pt x="1067" y="792"/>
                    <a:pt x="1321" y="411"/>
                    <a:pt x="1405" y="9"/>
                  </a:cubicBezTo>
                  <a:cubicBezTo>
                    <a:pt x="1378" y="4"/>
                    <a:pt x="1350" y="1"/>
                    <a:pt x="13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5" name="Google Shape;7125;p38"/>
            <p:cNvSpPr/>
            <p:nvPr/>
          </p:nvSpPr>
          <p:spPr>
            <a:xfrm>
              <a:off x="-3483325" y="3859600"/>
              <a:ext cx="74575" cy="68050"/>
            </a:xfrm>
            <a:custGeom>
              <a:avLst/>
              <a:gdLst/>
              <a:ahLst/>
              <a:cxnLst/>
              <a:rect l="l" t="t" r="r" b="b"/>
              <a:pathLst>
                <a:path w="2983" h="2722" extrusionOk="0">
                  <a:moveTo>
                    <a:pt x="1470" y="1"/>
                  </a:moveTo>
                  <a:cubicBezTo>
                    <a:pt x="1384" y="1"/>
                    <a:pt x="1289" y="13"/>
                    <a:pt x="1185" y="40"/>
                  </a:cubicBezTo>
                  <a:cubicBezTo>
                    <a:pt x="275" y="166"/>
                    <a:pt x="487" y="1287"/>
                    <a:pt x="233" y="1879"/>
                  </a:cubicBezTo>
                  <a:cubicBezTo>
                    <a:pt x="85" y="2133"/>
                    <a:pt x="0" y="2345"/>
                    <a:pt x="296" y="2514"/>
                  </a:cubicBezTo>
                  <a:cubicBezTo>
                    <a:pt x="460" y="2664"/>
                    <a:pt x="635" y="2722"/>
                    <a:pt x="814" y="2722"/>
                  </a:cubicBezTo>
                  <a:cubicBezTo>
                    <a:pt x="1189" y="2722"/>
                    <a:pt x="1581" y="2468"/>
                    <a:pt x="1925" y="2281"/>
                  </a:cubicBezTo>
                  <a:cubicBezTo>
                    <a:pt x="2115" y="1774"/>
                    <a:pt x="2982" y="1308"/>
                    <a:pt x="2496" y="759"/>
                  </a:cubicBezTo>
                  <a:cubicBezTo>
                    <a:pt x="2223" y="450"/>
                    <a:pt x="1998" y="1"/>
                    <a:pt x="147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6" name="Google Shape;7126;p38"/>
            <p:cNvSpPr/>
            <p:nvPr/>
          </p:nvSpPr>
          <p:spPr>
            <a:xfrm>
              <a:off x="-3453725" y="3856025"/>
              <a:ext cx="45500" cy="60625"/>
            </a:xfrm>
            <a:custGeom>
              <a:avLst/>
              <a:gdLst/>
              <a:ahLst/>
              <a:cxnLst/>
              <a:rect l="l" t="t" r="r" b="b"/>
              <a:pathLst>
                <a:path w="1820" h="2425" extrusionOk="0">
                  <a:moveTo>
                    <a:pt x="576" y="1"/>
                  </a:moveTo>
                  <a:cubicBezTo>
                    <a:pt x="396" y="1"/>
                    <a:pt x="203" y="55"/>
                    <a:pt x="1" y="183"/>
                  </a:cubicBezTo>
                  <a:cubicBezTo>
                    <a:pt x="1671" y="754"/>
                    <a:pt x="1037" y="1219"/>
                    <a:pt x="741" y="2424"/>
                  </a:cubicBezTo>
                  <a:lnTo>
                    <a:pt x="1100" y="2276"/>
                  </a:lnTo>
                  <a:cubicBezTo>
                    <a:pt x="1227" y="1769"/>
                    <a:pt x="1820" y="1409"/>
                    <a:pt x="1671" y="817"/>
                  </a:cubicBezTo>
                  <a:cubicBezTo>
                    <a:pt x="1441" y="387"/>
                    <a:pt x="1054" y="1"/>
                    <a:pt x="57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7" name="Google Shape;7127;p38"/>
            <p:cNvSpPr/>
            <p:nvPr/>
          </p:nvSpPr>
          <p:spPr>
            <a:xfrm>
              <a:off x="-3974525" y="4186275"/>
              <a:ext cx="75625" cy="86200"/>
            </a:xfrm>
            <a:custGeom>
              <a:avLst/>
              <a:gdLst/>
              <a:ahLst/>
              <a:cxnLst/>
              <a:rect l="l" t="t" r="r" b="b"/>
              <a:pathLst>
                <a:path w="3025" h="3448" extrusionOk="0">
                  <a:moveTo>
                    <a:pt x="1100" y="0"/>
                  </a:moveTo>
                  <a:lnTo>
                    <a:pt x="0" y="2708"/>
                  </a:lnTo>
                  <a:cubicBezTo>
                    <a:pt x="297" y="2919"/>
                    <a:pt x="381" y="3427"/>
                    <a:pt x="762" y="3448"/>
                  </a:cubicBezTo>
                  <a:cubicBezTo>
                    <a:pt x="804" y="3440"/>
                    <a:pt x="850" y="3438"/>
                    <a:pt x="898" y="3438"/>
                  </a:cubicBezTo>
                  <a:cubicBezTo>
                    <a:pt x="961" y="3438"/>
                    <a:pt x="1028" y="3442"/>
                    <a:pt x="1090" y="3442"/>
                  </a:cubicBezTo>
                  <a:cubicBezTo>
                    <a:pt x="1248" y="3442"/>
                    <a:pt x="1384" y="3419"/>
                    <a:pt x="1396" y="3257"/>
                  </a:cubicBezTo>
                  <a:cubicBezTo>
                    <a:pt x="1460" y="2644"/>
                    <a:pt x="2031" y="2221"/>
                    <a:pt x="2115" y="1650"/>
                  </a:cubicBezTo>
                  <a:cubicBezTo>
                    <a:pt x="2158" y="1143"/>
                    <a:pt x="2560" y="868"/>
                    <a:pt x="3025" y="720"/>
                  </a:cubicBezTo>
                  <a:cubicBezTo>
                    <a:pt x="2475" y="297"/>
                    <a:pt x="1481" y="741"/>
                    <a:pt x="11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8" name="Google Shape;7128;p38"/>
            <p:cNvSpPr/>
            <p:nvPr/>
          </p:nvSpPr>
          <p:spPr>
            <a:xfrm>
              <a:off x="-3962900" y="4206375"/>
              <a:ext cx="58725" cy="72450"/>
            </a:xfrm>
            <a:custGeom>
              <a:avLst/>
              <a:gdLst/>
              <a:ahLst/>
              <a:cxnLst/>
              <a:rect l="l" t="t" r="r" b="b"/>
              <a:pathLst>
                <a:path w="2349" h="2898" extrusionOk="0">
                  <a:moveTo>
                    <a:pt x="2348" y="0"/>
                  </a:moveTo>
                  <a:cubicBezTo>
                    <a:pt x="1989" y="21"/>
                    <a:pt x="1524" y="127"/>
                    <a:pt x="1524" y="381"/>
                  </a:cubicBezTo>
                  <a:cubicBezTo>
                    <a:pt x="1502" y="1036"/>
                    <a:pt x="952" y="1502"/>
                    <a:pt x="868" y="2094"/>
                  </a:cubicBezTo>
                  <a:cubicBezTo>
                    <a:pt x="804" y="2559"/>
                    <a:pt x="487" y="2559"/>
                    <a:pt x="107" y="2559"/>
                  </a:cubicBezTo>
                  <a:cubicBezTo>
                    <a:pt x="1" y="2644"/>
                    <a:pt x="1" y="2813"/>
                    <a:pt x="107" y="2898"/>
                  </a:cubicBezTo>
                  <a:cubicBezTo>
                    <a:pt x="1545" y="2665"/>
                    <a:pt x="1460" y="931"/>
                    <a:pt x="234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29" name="Google Shape;7129;p38"/>
            <p:cNvSpPr/>
            <p:nvPr/>
          </p:nvSpPr>
          <p:spPr>
            <a:xfrm>
              <a:off x="-3991450" y="4269825"/>
              <a:ext cx="32800" cy="24875"/>
            </a:xfrm>
            <a:custGeom>
              <a:avLst/>
              <a:gdLst/>
              <a:ahLst/>
              <a:cxnLst/>
              <a:rect l="l" t="t" r="r" b="b"/>
              <a:pathLst>
                <a:path w="1312" h="995" extrusionOk="0">
                  <a:moveTo>
                    <a:pt x="318" y="0"/>
                  </a:moveTo>
                  <a:lnTo>
                    <a:pt x="318" y="0"/>
                  </a:lnTo>
                  <a:cubicBezTo>
                    <a:pt x="1" y="550"/>
                    <a:pt x="22" y="952"/>
                    <a:pt x="889" y="994"/>
                  </a:cubicBezTo>
                  <a:cubicBezTo>
                    <a:pt x="1164" y="761"/>
                    <a:pt x="1312" y="381"/>
                    <a:pt x="1249" y="21"/>
                  </a:cubicBezTo>
                  <a:cubicBezTo>
                    <a:pt x="1216" y="10"/>
                    <a:pt x="1184" y="4"/>
                    <a:pt x="1155" y="4"/>
                  </a:cubicBezTo>
                  <a:cubicBezTo>
                    <a:pt x="961" y="4"/>
                    <a:pt x="833" y="223"/>
                    <a:pt x="651" y="223"/>
                  </a:cubicBezTo>
                  <a:cubicBezTo>
                    <a:pt x="559" y="223"/>
                    <a:pt x="453" y="167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0" name="Google Shape;7130;p38"/>
            <p:cNvSpPr/>
            <p:nvPr/>
          </p:nvSpPr>
          <p:spPr>
            <a:xfrm>
              <a:off x="-4071275" y="4031525"/>
              <a:ext cx="44950" cy="80100"/>
            </a:xfrm>
            <a:custGeom>
              <a:avLst/>
              <a:gdLst/>
              <a:ahLst/>
              <a:cxnLst/>
              <a:rect l="l" t="t" r="r" b="b"/>
              <a:pathLst>
                <a:path w="1798" h="3204" extrusionOk="0">
                  <a:moveTo>
                    <a:pt x="1334" y="0"/>
                  </a:moveTo>
                  <a:cubicBezTo>
                    <a:pt x="978" y="0"/>
                    <a:pt x="695" y="384"/>
                    <a:pt x="550" y="692"/>
                  </a:cubicBezTo>
                  <a:cubicBezTo>
                    <a:pt x="550" y="882"/>
                    <a:pt x="592" y="1072"/>
                    <a:pt x="360" y="1178"/>
                  </a:cubicBezTo>
                  <a:cubicBezTo>
                    <a:pt x="254" y="1834"/>
                    <a:pt x="0" y="2510"/>
                    <a:pt x="529" y="3103"/>
                  </a:cubicBezTo>
                  <a:cubicBezTo>
                    <a:pt x="686" y="3173"/>
                    <a:pt x="806" y="3204"/>
                    <a:pt x="900" y="3204"/>
                  </a:cubicBezTo>
                  <a:cubicBezTo>
                    <a:pt x="1148" y="3204"/>
                    <a:pt x="1214" y="2986"/>
                    <a:pt x="1290" y="2680"/>
                  </a:cubicBezTo>
                  <a:cubicBezTo>
                    <a:pt x="1459" y="1982"/>
                    <a:pt x="1227" y="1263"/>
                    <a:pt x="1523" y="586"/>
                  </a:cubicBezTo>
                  <a:cubicBezTo>
                    <a:pt x="1629" y="396"/>
                    <a:pt x="1798" y="142"/>
                    <a:pt x="1523" y="36"/>
                  </a:cubicBezTo>
                  <a:cubicBezTo>
                    <a:pt x="1458" y="11"/>
                    <a:pt x="1395" y="0"/>
                    <a:pt x="133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1" name="Google Shape;7131;p38"/>
            <p:cNvSpPr/>
            <p:nvPr/>
          </p:nvSpPr>
          <p:spPr>
            <a:xfrm>
              <a:off x="-3599125" y="4067300"/>
              <a:ext cx="62425" cy="50775"/>
            </a:xfrm>
            <a:custGeom>
              <a:avLst/>
              <a:gdLst/>
              <a:ahLst/>
              <a:cxnLst/>
              <a:rect l="l" t="t" r="r" b="b"/>
              <a:pathLst>
                <a:path w="2497" h="2031" extrusionOk="0">
                  <a:moveTo>
                    <a:pt x="2340" y="0"/>
                  </a:moveTo>
                  <a:cubicBezTo>
                    <a:pt x="2001" y="0"/>
                    <a:pt x="1837" y="600"/>
                    <a:pt x="1564" y="600"/>
                  </a:cubicBezTo>
                  <a:cubicBezTo>
                    <a:pt x="1454" y="600"/>
                    <a:pt x="1327" y="504"/>
                    <a:pt x="1164" y="234"/>
                  </a:cubicBezTo>
                  <a:cubicBezTo>
                    <a:pt x="931" y="403"/>
                    <a:pt x="804" y="656"/>
                    <a:pt x="825" y="931"/>
                  </a:cubicBezTo>
                  <a:cubicBezTo>
                    <a:pt x="931" y="1354"/>
                    <a:pt x="1" y="1608"/>
                    <a:pt x="529" y="1925"/>
                  </a:cubicBezTo>
                  <a:cubicBezTo>
                    <a:pt x="645" y="2000"/>
                    <a:pt x="734" y="2030"/>
                    <a:pt x="807" y="2030"/>
                  </a:cubicBezTo>
                  <a:cubicBezTo>
                    <a:pt x="1142" y="2030"/>
                    <a:pt x="1106" y="1375"/>
                    <a:pt x="1507" y="1375"/>
                  </a:cubicBezTo>
                  <a:cubicBezTo>
                    <a:pt x="1513" y="1375"/>
                    <a:pt x="1518" y="1375"/>
                    <a:pt x="1523" y="1376"/>
                  </a:cubicBezTo>
                  <a:cubicBezTo>
                    <a:pt x="2496" y="1249"/>
                    <a:pt x="2094" y="445"/>
                    <a:pt x="2454" y="22"/>
                  </a:cubicBezTo>
                  <a:cubicBezTo>
                    <a:pt x="2414" y="7"/>
                    <a:pt x="2376" y="0"/>
                    <a:pt x="23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2" name="Google Shape;7132;p38"/>
            <p:cNvSpPr/>
            <p:nvPr/>
          </p:nvSpPr>
          <p:spPr>
            <a:xfrm>
              <a:off x="-3631375" y="4122275"/>
              <a:ext cx="43625" cy="29450"/>
            </a:xfrm>
            <a:custGeom>
              <a:avLst/>
              <a:gdLst/>
              <a:ahLst/>
              <a:cxnLst/>
              <a:rect l="l" t="t" r="r" b="b"/>
              <a:pathLst>
                <a:path w="1745" h="1178" extrusionOk="0">
                  <a:moveTo>
                    <a:pt x="1407" y="1"/>
                  </a:moveTo>
                  <a:cubicBezTo>
                    <a:pt x="1295" y="1"/>
                    <a:pt x="1147" y="40"/>
                    <a:pt x="952" y="128"/>
                  </a:cubicBezTo>
                  <a:cubicBezTo>
                    <a:pt x="656" y="382"/>
                    <a:pt x="0" y="382"/>
                    <a:pt x="318" y="911"/>
                  </a:cubicBezTo>
                  <a:cubicBezTo>
                    <a:pt x="445" y="1102"/>
                    <a:pt x="608" y="1177"/>
                    <a:pt x="781" y="1177"/>
                  </a:cubicBezTo>
                  <a:cubicBezTo>
                    <a:pt x="1123" y="1177"/>
                    <a:pt x="1503" y="882"/>
                    <a:pt x="1714" y="615"/>
                  </a:cubicBezTo>
                  <a:cubicBezTo>
                    <a:pt x="1744" y="264"/>
                    <a:pt x="1698" y="1"/>
                    <a:pt x="140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3" name="Google Shape;7133;p38"/>
            <p:cNvSpPr/>
            <p:nvPr/>
          </p:nvSpPr>
          <p:spPr>
            <a:xfrm>
              <a:off x="-3177200" y="3788150"/>
              <a:ext cx="89400" cy="85675"/>
            </a:xfrm>
            <a:custGeom>
              <a:avLst/>
              <a:gdLst/>
              <a:ahLst/>
              <a:cxnLst/>
              <a:rect l="l" t="t" r="r" b="b"/>
              <a:pathLst>
                <a:path w="3576" h="3427" extrusionOk="0">
                  <a:moveTo>
                    <a:pt x="2116" y="0"/>
                  </a:moveTo>
                  <a:cubicBezTo>
                    <a:pt x="2264" y="1058"/>
                    <a:pt x="783" y="317"/>
                    <a:pt x="255" y="2728"/>
                  </a:cubicBezTo>
                  <a:cubicBezTo>
                    <a:pt x="318" y="2961"/>
                    <a:pt x="1" y="3151"/>
                    <a:pt x="149" y="3426"/>
                  </a:cubicBezTo>
                  <a:cubicBezTo>
                    <a:pt x="1143" y="3257"/>
                    <a:pt x="1608" y="2242"/>
                    <a:pt x="2306" y="1607"/>
                  </a:cubicBezTo>
                  <a:cubicBezTo>
                    <a:pt x="2623" y="1248"/>
                    <a:pt x="3575" y="1269"/>
                    <a:pt x="3237" y="486"/>
                  </a:cubicBezTo>
                  <a:lnTo>
                    <a:pt x="3237" y="486"/>
                  </a:lnTo>
                  <a:cubicBezTo>
                    <a:pt x="3059" y="555"/>
                    <a:pt x="2903" y="592"/>
                    <a:pt x="2772" y="592"/>
                  </a:cubicBezTo>
                  <a:cubicBezTo>
                    <a:pt x="2499" y="592"/>
                    <a:pt x="2335" y="429"/>
                    <a:pt x="2306" y="42"/>
                  </a:cubicBezTo>
                  <a:lnTo>
                    <a:pt x="211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4" name="Google Shape;7134;p38"/>
            <p:cNvSpPr/>
            <p:nvPr/>
          </p:nvSpPr>
          <p:spPr>
            <a:xfrm>
              <a:off x="-3774675" y="3952050"/>
              <a:ext cx="47100" cy="64750"/>
            </a:xfrm>
            <a:custGeom>
              <a:avLst/>
              <a:gdLst/>
              <a:ahLst/>
              <a:cxnLst/>
              <a:rect l="l" t="t" r="r" b="b"/>
              <a:pathLst>
                <a:path w="1884" h="2590" extrusionOk="0">
                  <a:moveTo>
                    <a:pt x="741" y="0"/>
                  </a:moveTo>
                  <a:cubicBezTo>
                    <a:pt x="339" y="529"/>
                    <a:pt x="403" y="1375"/>
                    <a:pt x="1" y="1946"/>
                  </a:cubicBezTo>
                  <a:cubicBezTo>
                    <a:pt x="22" y="2010"/>
                    <a:pt x="22" y="2052"/>
                    <a:pt x="1" y="2094"/>
                  </a:cubicBezTo>
                  <a:cubicBezTo>
                    <a:pt x="134" y="2342"/>
                    <a:pt x="268" y="2590"/>
                    <a:pt x="618" y="2590"/>
                  </a:cubicBezTo>
                  <a:cubicBezTo>
                    <a:pt x="656" y="2590"/>
                    <a:pt x="697" y="2587"/>
                    <a:pt x="741" y="2581"/>
                  </a:cubicBezTo>
                  <a:cubicBezTo>
                    <a:pt x="805" y="1988"/>
                    <a:pt x="1418" y="1587"/>
                    <a:pt x="1503" y="994"/>
                  </a:cubicBezTo>
                  <a:cubicBezTo>
                    <a:pt x="1883" y="191"/>
                    <a:pt x="1756" y="6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5" name="Google Shape;7135;p38"/>
            <p:cNvSpPr/>
            <p:nvPr/>
          </p:nvSpPr>
          <p:spPr>
            <a:xfrm>
              <a:off x="-3756150" y="3948875"/>
              <a:ext cx="32800" cy="28050"/>
            </a:xfrm>
            <a:custGeom>
              <a:avLst/>
              <a:gdLst/>
              <a:ahLst/>
              <a:cxnLst/>
              <a:rect l="l" t="t" r="r" b="b"/>
              <a:pathLst>
                <a:path w="1312" h="1122" extrusionOk="0">
                  <a:moveTo>
                    <a:pt x="0" y="0"/>
                  </a:moveTo>
                  <a:lnTo>
                    <a:pt x="0" y="148"/>
                  </a:lnTo>
                  <a:cubicBezTo>
                    <a:pt x="698" y="212"/>
                    <a:pt x="973" y="529"/>
                    <a:pt x="762" y="1121"/>
                  </a:cubicBezTo>
                  <a:lnTo>
                    <a:pt x="1121" y="952"/>
                  </a:lnTo>
                  <a:cubicBezTo>
                    <a:pt x="1311" y="170"/>
                    <a:pt x="1185" y="64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6" name="Google Shape;7136;p38"/>
            <p:cNvSpPr/>
            <p:nvPr/>
          </p:nvSpPr>
          <p:spPr>
            <a:xfrm>
              <a:off x="-3783125" y="3961025"/>
              <a:ext cx="25400" cy="40225"/>
            </a:xfrm>
            <a:custGeom>
              <a:avLst/>
              <a:gdLst/>
              <a:ahLst/>
              <a:cxnLst/>
              <a:rect l="l" t="t" r="r" b="b"/>
              <a:pathLst>
                <a:path w="1016" h="1609" extrusionOk="0">
                  <a:moveTo>
                    <a:pt x="741" y="1"/>
                  </a:moveTo>
                  <a:lnTo>
                    <a:pt x="741" y="1"/>
                  </a:lnTo>
                  <a:cubicBezTo>
                    <a:pt x="1" y="424"/>
                    <a:pt x="212" y="1016"/>
                    <a:pt x="360" y="1608"/>
                  </a:cubicBezTo>
                  <a:lnTo>
                    <a:pt x="529" y="1439"/>
                  </a:lnTo>
                  <a:cubicBezTo>
                    <a:pt x="593" y="953"/>
                    <a:pt x="1016" y="508"/>
                    <a:pt x="74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7" name="Google Shape;7137;p38"/>
            <p:cNvSpPr/>
            <p:nvPr/>
          </p:nvSpPr>
          <p:spPr>
            <a:xfrm>
              <a:off x="-3772025" y="3961025"/>
              <a:ext cx="21175" cy="35975"/>
            </a:xfrm>
            <a:custGeom>
              <a:avLst/>
              <a:gdLst/>
              <a:ahLst/>
              <a:cxnLst/>
              <a:rect l="l" t="t" r="r" b="b"/>
              <a:pathLst>
                <a:path w="847" h="1439" extrusionOk="0">
                  <a:moveTo>
                    <a:pt x="297" y="1"/>
                  </a:moveTo>
                  <a:cubicBezTo>
                    <a:pt x="212" y="487"/>
                    <a:pt x="1" y="931"/>
                    <a:pt x="85" y="1439"/>
                  </a:cubicBezTo>
                  <a:cubicBezTo>
                    <a:pt x="339" y="974"/>
                    <a:pt x="847" y="572"/>
                    <a:pt x="46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8" name="Google Shape;7138;p38"/>
            <p:cNvSpPr/>
            <p:nvPr/>
          </p:nvSpPr>
          <p:spPr>
            <a:xfrm>
              <a:off x="-3986150" y="4253950"/>
              <a:ext cx="14300" cy="15900"/>
            </a:xfrm>
            <a:custGeom>
              <a:avLst/>
              <a:gdLst/>
              <a:ahLst/>
              <a:cxnLst/>
              <a:rect l="l" t="t" r="r" b="b"/>
              <a:pathLst>
                <a:path w="572" h="636" extrusionOk="0">
                  <a:moveTo>
                    <a:pt x="465" y="1"/>
                  </a:moveTo>
                  <a:cubicBezTo>
                    <a:pt x="0" y="64"/>
                    <a:pt x="148" y="402"/>
                    <a:pt x="106" y="635"/>
                  </a:cubicBezTo>
                  <a:cubicBezTo>
                    <a:pt x="571" y="572"/>
                    <a:pt x="550" y="297"/>
                    <a:pt x="48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39" name="Google Shape;7139;p38"/>
            <p:cNvSpPr/>
            <p:nvPr/>
          </p:nvSpPr>
          <p:spPr>
            <a:xfrm>
              <a:off x="-4083975" y="4060975"/>
              <a:ext cx="26475" cy="48125"/>
            </a:xfrm>
            <a:custGeom>
              <a:avLst/>
              <a:gdLst/>
              <a:ahLst/>
              <a:cxnLst/>
              <a:rect l="l" t="t" r="r" b="b"/>
              <a:pathLst>
                <a:path w="1059" h="1925" extrusionOk="0">
                  <a:moveTo>
                    <a:pt x="677" y="0"/>
                  </a:moveTo>
                  <a:lnTo>
                    <a:pt x="508" y="169"/>
                  </a:lnTo>
                  <a:cubicBezTo>
                    <a:pt x="910" y="994"/>
                    <a:pt x="1" y="1438"/>
                    <a:pt x="1058" y="1925"/>
                  </a:cubicBezTo>
                  <a:cubicBezTo>
                    <a:pt x="783" y="1311"/>
                    <a:pt x="995" y="635"/>
                    <a:pt x="8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40" name="Google Shape;7140;p38"/>
            <p:cNvSpPr/>
            <p:nvPr/>
          </p:nvSpPr>
          <p:spPr>
            <a:xfrm>
              <a:off x="-3472075" y="3894425"/>
              <a:ext cx="32275" cy="25475"/>
            </a:xfrm>
            <a:custGeom>
              <a:avLst/>
              <a:gdLst/>
              <a:ahLst/>
              <a:cxnLst/>
              <a:rect l="l" t="t" r="r" b="b"/>
              <a:pathLst>
                <a:path w="1291" h="1019" extrusionOk="0">
                  <a:moveTo>
                    <a:pt x="777" y="0"/>
                  </a:moveTo>
                  <a:cubicBezTo>
                    <a:pt x="227" y="21"/>
                    <a:pt x="375" y="592"/>
                    <a:pt x="16" y="740"/>
                  </a:cubicBezTo>
                  <a:cubicBezTo>
                    <a:pt x="1" y="941"/>
                    <a:pt x="156" y="1019"/>
                    <a:pt x="362" y="1019"/>
                  </a:cubicBezTo>
                  <a:cubicBezTo>
                    <a:pt x="741" y="1019"/>
                    <a:pt x="1291" y="754"/>
                    <a:pt x="1263" y="508"/>
                  </a:cubicBezTo>
                  <a:cubicBezTo>
                    <a:pt x="1263" y="233"/>
                    <a:pt x="1052" y="0"/>
                    <a:pt x="77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141" name="Google Shape;7141;p38"/>
            <p:cNvSpPr/>
            <p:nvPr/>
          </p:nvSpPr>
          <p:spPr>
            <a:xfrm>
              <a:off x="-3986675" y="4254300"/>
              <a:ext cx="27800" cy="31025"/>
            </a:xfrm>
            <a:custGeom>
              <a:avLst/>
              <a:gdLst/>
              <a:ahLst/>
              <a:cxnLst/>
              <a:rect l="l" t="t" r="r" b="b"/>
              <a:pathLst>
                <a:path w="1112" h="1241" extrusionOk="0">
                  <a:moveTo>
                    <a:pt x="639" y="0"/>
                  </a:moveTo>
                  <a:cubicBezTo>
                    <a:pt x="599" y="0"/>
                    <a:pt x="556" y="3"/>
                    <a:pt x="508" y="8"/>
                  </a:cubicBezTo>
                  <a:lnTo>
                    <a:pt x="127" y="642"/>
                  </a:lnTo>
                  <a:cubicBezTo>
                    <a:pt x="169" y="854"/>
                    <a:pt x="0" y="1150"/>
                    <a:pt x="360" y="1234"/>
                  </a:cubicBezTo>
                  <a:cubicBezTo>
                    <a:pt x="384" y="1238"/>
                    <a:pt x="407" y="1240"/>
                    <a:pt x="428" y="1240"/>
                  </a:cubicBezTo>
                  <a:cubicBezTo>
                    <a:pt x="763" y="1240"/>
                    <a:pt x="779" y="801"/>
                    <a:pt x="1058" y="642"/>
                  </a:cubicBezTo>
                  <a:cubicBezTo>
                    <a:pt x="1058" y="330"/>
                    <a:pt x="1111" y="0"/>
                    <a:pt x="6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pic>
        <p:nvPicPr>
          <p:cNvPr id="7142" name="Google Shape;7142;p38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4087981">
            <a:off x="-1380950" y="3971728"/>
            <a:ext cx="3994132" cy="26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Google Shape;7143;p38"/>
          <p:cNvPicPr preferRelativeResize="0"/>
          <p:nvPr/>
        </p:nvPicPr>
        <p:blipFill>
          <a:blip r:embed="rId4">
            <a:alphaModFix amt="72000"/>
          </a:blip>
          <a:stretch>
            <a:fillRect/>
          </a:stretch>
        </p:blipFill>
        <p:spPr>
          <a:xfrm rot="-7867873">
            <a:off x="9272370" y="-642388"/>
            <a:ext cx="4568695" cy="299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793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22AF-BC90-4999-AFDB-A67A1DFE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99060-DAE3-427F-8D75-63CA3115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BC5B-5ACF-437A-B747-622BF6A0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964A-5F07-49F6-9D8F-DF2C4CA58F3C}" type="datetimeFigureOut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A5FD2-462A-4902-938D-48A2CB25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2A7F6-1AFD-4E33-A494-48F1A20E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9F68-7BC4-4A40-8651-06FB4A1814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46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6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EA6C5-6ED8-40F6-959F-E35781D6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F69D2-2E78-4947-9530-8D0414A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A5E5B-6EDD-4527-A041-362F1B8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88B67E-4F7F-48FB-A2D8-4E19841BB6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47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2E4A1-0F57-494B-A8A9-C6BB800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7929C-8347-49BE-8DF7-367F2672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6643-B0C1-4D54-87F6-3820155D8878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D4ACF-34B1-4554-B9F2-62C5E005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ACA7-3C94-4B34-8CA6-F30E9C29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16F6-FE1D-48CB-8C53-8F5204948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894A-1DB8-4663-A338-0DC014AF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DF638-1BB9-4E91-9331-A3536836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B66F6-A040-4FD7-B55F-87B00841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1E72C-3AF5-400B-B58C-4F691615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39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194D2-FD23-4052-9FC5-439CF009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F523-1314-4C44-B0C1-9219B51F0512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675CB-3673-4515-8286-289AFEC8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BB19-26F9-41AA-A3D8-FEB1A608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5B82-7931-4134-8373-49FD0748B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33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62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2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04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51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5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35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36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4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D9479-E154-460F-A9C3-E8460E19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F833E-E7D1-4783-B083-6ED17FB9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6DC96-DBEB-4AC5-93F2-0AEB4FB6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6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2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E9FE-1CE7-4280-8BD5-C9E1B647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0136-D72D-4E4A-9905-C9A4D02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82C6D-D462-4B6F-B1F2-1A82FE38C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3B0E7-255B-4225-9484-DE81D3F2F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8159A-AD8A-4303-BDC2-5E5DC12B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991DF-32C7-4029-926F-57D701FF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87D8-7A8D-4622-ACD8-25508A40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2F1C5-33E9-4D6A-BBC8-D5200DA00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6DA11-A90B-4527-9746-EC02D0B28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0AA12-7EDA-4853-9698-D6DDB3160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331F-C6FC-4344-9E9F-AB65525A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0B6FE-AD58-442F-93B0-556DF907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B0BFF-EA50-45EA-B389-D5C7EF81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9B378-7A18-4E21-A723-7707BB456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80E67-17F9-4F8E-B28A-5170C0AB3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5938-E699-47DB-BE89-DEAAF8B706C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6667C-06D7-4C68-83BF-F0593DFE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D29-8F38-41ED-BED2-42043A642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F2308-B0CE-4758-885B-2A50E863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7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213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72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B6B96-BBF6-41D6-8922-413D9E0F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F08F9-F38B-43EE-A7DD-A2FDDC53D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4723A-C023-448F-94C3-00B6157DB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BDADA-02CA-4B67-B680-8CF4EC6816D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0524-BE89-4232-9094-AB53F4292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0B86E-B038-4E47-BCEE-C87777218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A483-DAB8-455C-80F8-24C910763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9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 b="1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Caveat Brush"/>
              <a:buNone/>
              <a:defRPr sz="3000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●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Raleway"/>
              <a:buChar char="○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Raleway"/>
              <a:buChar char="■"/>
              <a:defRPr sz="15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691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0.png"/><Relationship Id="rId3" Type="http://schemas.openxmlformats.org/officeDocument/2006/relationships/image" Target="../media/image28.svg"/><Relationship Id="rId21" Type="http://schemas.openxmlformats.org/officeDocument/2006/relationships/image" Target="../media/image43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39.jpg"/><Relationship Id="rId2" Type="http://schemas.openxmlformats.org/officeDocument/2006/relationships/image" Target="../media/image27.png"/><Relationship Id="rId16" Type="http://schemas.openxmlformats.org/officeDocument/2006/relationships/image" Target="../media/image21.jpe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20.jpeg"/><Relationship Id="rId10" Type="http://schemas.openxmlformats.org/officeDocument/2006/relationships/image" Target="../media/image35.png"/><Relationship Id="rId19" Type="http://schemas.openxmlformats.org/officeDocument/2006/relationships/image" Target="../media/image41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ช่วงที่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วันที่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– 2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2566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0 – 18.00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lvl="0" algn="ctr">
              <a:defRPr/>
            </a:pPr>
            <a:r>
              <a:rPr lang="th-TH" sz="4000" b="1" u="sng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ช่วงที่ </a:t>
            </a:r>
            <a:r>
              <a:rPr lang="en-US" sz="4000" b="1" u="sng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: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วันที่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15 – 16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2566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9.00 – 18.00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น.</a:t>
            </a:r>
            <a:endParaRPr lang="en-US" sz="4000" b="1" dirty="0">
              <a:solidFill>
                <a:srgbClr val="FF66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842E75A-2826-4C39-8B58-93DD4F5930E3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6A0F6B-2B2C-4F19-8182-EF249F6413B4}"/>
              </a:ext>
            </a:extLst>
          </p:cNvPr>
          <p:cNvGrpSpPr/>
          <p:nvPr/>
        </p:nvGrpSpPr>
        <p:grpSpPr>
          <a:xfrm>
            <a:off x="84570" y="61796"/>
            <a:ext cx="1124967" cy="429629"/>
            <a:chOff x="410726" y="564213"/>
            <a:chExt cx="1360155" cy="5194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11C2910-6449-47C2-9398-C50332E2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33AB12-D513-4597-B6E0-BD4FE7A4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C90A69C-E7F6-43FE-89E4-B0E6773C3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F11F6EB-CA2D-4B55-9773-E9727B190AF7}"/>
              </a:ext>
            </a:extLst>
          </p:cNvPr>
          <p:cNvSpPr/>
          <p:nvPr/>
        </p:nvSpPr>
        <p:spPr>
          <a:xfrm>
            <a:off x="-28875" y="6736032"/>
            <a:ext cx="12192000" cy="189345"/>
          </a:xfrm>
          <a:prstGeom prst="rect">
            <a:avLst/>
          </a:prstGeom>
          <a:solidFill>
            <a:srgbClr val="8370B0"/>
          </a:solidFill>
          <a:ln>
            <a:solidFill>
              <a:srgbClr val="837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51B4B-F3F0-45EF-BFF1-EFFB10003833}"/>
              </a:ext>
            </a:extLst>
          </p:cNvPr>
          <p:cNvGrpSpPr/>
          <p:nvPr/>
        </p:nvGrpSpPr>
        <p:grpSpPr>
          <a:xfrm>
            <a:off x="185567" y="2565376"/>
            <a:ext cx="3616695" cy="543504"/>
            <a:chOff x="397170" y="2906203"/>
            <a:chExt cx="3616695" cy="543504"/>
          </a:xfrm>
        </p:grpSpPr>
        <p:sp>
          <p:nvSpPr>
            <p:cNvPr id="166" name="Flowchart: Process 165">
              <a:extLst>
                <a:ext uri="{FF2B5EF4-FFF2-40B4-BE49-F238E27FC236}">
                  <a16:creationId xmlns:a16="http://schemas.microsoft.com/office/drawing/2014/main" id="{6AE14E4E-9038-4C31-B736-3833E697243D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08369EC-DB78-4D92-B88B-B448D325801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A344277B-E84D-4C25-8F9B-5E3A586D9918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1.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A652BCF-982B-4989-89A3-C98350A42531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ต้นน้ำ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170" name="Arrow: Chevron 169">
            <a:extLst>
              <a:ext uri="{FF2B5EF4-FFF2-40B4-BE49-F238E27FC236}">
                <a16:creationId xmlns:a16="http://schemas.microsoft.com/office/drawing/2014/main" id="{C43BA063-F52A-4744-ACF3-093B147867B9}"/>
              </a:ext>
            </a:extLst>
          </p:cNvPr>
          <p:cNvSpPr/>
          <p:nvPr/>
        </p:nvSpPr>
        <p:spPr>
          <a:xfrm>
            <a:off x="3947688" y="2636721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60BDCD14-ED59-4E8F-9A17-2A01947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13" y="952905"/>
            <a:ext cx="2246407" cy="1404004"/>
          </a:xfrm>
          <a:prstGeom prst="rect">
            <a:avLst/>
          </a:prstGeom>
        </p:spPr>
      </p:pic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A22F67D-DC9B-4C78-8D6D-AC9CDBFCBE2B}"/>
              </a:ext>
            </a:extLst>
          </p:cNvPr>
          <p:cNvSpPr/>
          <p:nvPr/>
        </p:nvSpPr>
        <p:spPr>
          <a:xfrm>
            <a:off x="1000006" y="1123329"/>
            <a:ext cx="2614100" cy="1182011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3C0C599F-9505-4963-A2D0-A61A65AA73A5}"/>
              </a:ext>
            </a:extLst>
          </p:cNvPr>
          <p:cNvSpPr/>
          <p:nvPr/>
        </p:nvSpPr>
        <p:spPr>
          <a:xfrm>
            <a:off x="8718725" y="1104157"/>
            <a:ext cx="2453203" cy="1200329"/>
          </a:xfrm>
          <a:prstGeom prst="roundRect">
            <a:avLst/>
          </a:prstGeom>
          <a:ln w="38100">
            <a:solidFill>
              <a:srgbClr val="9C87B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7683301B-4AEC-4DEE-9C17-93FF15309AB1}"/>
              </a:ext>
            </a:extLst>
          </p:cNvPr>
          <p:cNvSpPr txBox="1"/>
          <p:nvPr/>
        </p:nvSpPr>
        <p:spPr>
          <a:xfrm>
            <a:off x="5394889" y="2185248"/>
            <a:ext cx="160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ออกแบบให้เกิด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466C61A-A4EE-4A6D-ADEF-3F8C8FD6D351}"/>
              </a:ext>
            </a:extLst>
          </p:cNvPr>
          <p:cNvSpPr txBox="1"/>
          <p:nvPr/>
        </p:nvSpPr>
        <p:spPr>
          <a:xfrm>
            <a:off x="978656" y="1167464"/>
            <a:ext cx="2889721" cy="11695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หัวใจของ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DE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ต้นน้ำ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ใครเข้าร่วม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(ผู้ให้ทุน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ผู้รับทุน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–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ผู้รับผลประโยชน์)</a:t>
            </a:r>
          </a:p>
          <a:p>
            <a:pPr marL="285744" marR="0" lvl="0" indent="-19367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มีบทบาทอย่างไร</a:t>
            </a:r>
          </a:p>
        </p:txBody>
      </p:sp>
      <p:sp>
        <p:nvSpPr>
          <p:cNvPr id="238" name="Heart 237">
            <a:extLst>
              <a:ext uri="{FF2B5EF4-FFF2-40B4-BE49-F238E27FC236}">
                <a16:creationId xmlns:a16="http://schemas.microsoft.com/office/drawing/2014/main" id="{F4032336-27BE-439F-B6C5-7151E4ECE152}"/>
              </a:ext>
            </a:extLst>
          </p:cNvPr>
          <p:cNvSpPr/>
          <p:nvPr/>
        </p:nvSpPr>
        <p:spPr>
          <a:xfrm>
            <a:off x="2348971" y="1173341"/>
            <a:ext cx="290567" cy="26056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0B701DE-07C1-4623-A447-2EECDA900090}"/>
              </a:ext>
            </a:extLst>
          </p:cNvPr>
          <p:cNvSpPr txBox="1"/>
          <p:nvPr/>
        </p:nvSpPr>
        <p:spPr>
          <a:xfrm>
            <a:off x="8680065" y="1126685"/>
            <a:ext cx="2453203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การเคารพซึ่งกันและกัน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การรับฟังกัน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การเรียนรู้ร่วมกัน</a:t>
            </a:r>
          </a:p>
          <a:p>
            <a:pPr marL="182558" marR="0" lvl="0" indent="-182558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การขับเคลื่อนร่วมและสอดรับกัน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07767-E621-4207-BECB-817D8B582591}"/>
              </a:ext>
            </a:extLst>
          </p:cNvPr>
          <p:cNvSpPr txBox="1"/>
          <p:nvPr/>
        </p:nvSpPr>
        <p:spPr>
          <a:xfrm>
            <a:off x="3989474" y="430077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evelopmental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rPr>
              <a:t>valuation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A9B2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4" name="Arrow: Right 243">
            <a:extLst>
              <a:ext uri="{FF2B5EF4-FFF2-40B4-BE49-F238E27FC236}">
                <a16:creationId xmlns:a16="http://schemas.microsoft.com/office/drawing/2014/main" id="{91724935-7A45-4D7A-862D-90A73D7F91A8}"/>
              </a:ext>
            </a:extLst>
          </p:cNvPr>
          <p:cNvSpPr/>
          <p:nvPr/>
        </p:nvSpPr>
        <p:spPr>
          <a:xfrm>
            <a:off x="7647919" y="1565543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5" name="Arrow: Right 244">
            <a:extLst>
              <a:ext uri="{FF2B5EF4-FFF2-40B4-BE49-F238E27FC236}">
                <a16:creationId xmlns:a16="http://schemas.microsoft.com/office/drawing/2014/main" id="{EE1284D8-1D4D-42A3-93AD-F676B835E1E5}"/>
              </a:ext>
            </a:extLst>
          </p:cNvPr>
          <p:cNvSpPr/>
          <p:nvPr/>
        </p:nvSpPr>
        <p:spPr>
          <a:xfrm>
            <a:off x="4144935" y="1566891"/>
            <a:ext cx="517976" cy="304912"/>
          </a:xfrm>
          <a:prstGeom prst="right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653F958-C97C-48C8-B685-3356AC8D9119}"/>
              </a:ext>
            </a:extLst>
          </p:cNvPr>
          <p:cNvGrpSpPr/>
          <p:nvPr/>
        </p:nvGrpSpPr>
        <p:grpSpPr>
          <a:xfrm>
            <a:off x="4329983" y="2565375"/>
            <a:ext cx="3616695" cy="543504"/>
            <a:chOff x="397170" y="2906203"/>
            <a:chExt cx="3616695" cy="543504"/>
          </a:xfrm>
        </p:grpSpPr>
        <p:sp>
          <p:nvSpPr>
            <p:cNvPr id="131" name="Flowchart: Process 130">
              <a:extLst>
                <a:ext uri="{FF2B5EF4-FFF2-40B4-BE49-F238E27FC236}">
                  <a16:creationId xmlns:a16="http://schemas.microsoft.com/office/drawing/2014/main" id="{77B26681-E5D5-417A-99D0-9F4D02C3D557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84B1245-C08B-4CC8-BCD0-327C94055E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B065159-ACF4-48A4-940B-04858CB8E3A2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2.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1C3EB40-317E-4309-B561-4AA39AEBE30F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กลางน้ำ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2B1BC66-DBF0-49E1-ADC6-9E99F8AAD8D3}"/>
              </a:ext>
            </a:extLst>
          </p:cNvPr>
          <p:cNvGrpSpPr/>
          <p:nvPr/>
        </p:nvGrpSpPr>
        <p:grpSpPr>
          <a:xfrm>
            <a:off x="8427398" y="2564864"/>
            <a:ext cx="3616695" cy="543504"/>
            <a:chOff x="397170" y="2906203"/>
            <a:chExt cx="3616695" cy="543504"/>
          </a:xfrm>
        </p:grpSpPr>
        <p:sp>
          <p:nvSpPr>
            <p:cNvPr id="136" name="Flowchart: Process 135">
              <a:extLst>
                <a:ext uri="{FF2B5EF4-FFF2-40B4-BE49-F238E27FC236}">
                  <a16:creationId xmlns:a16="http://schemas.microsoft.com/office/drawing/2014/main" id="{4A145631-5F01-45BC-9D89-A9CD00CA8E63}"/>
                </a:ext>
              </a:extLst>
            </p:cNvPr>
            <p:cNvSpPr/>
            <p:nvPr/>
          </p:nvSpPr>
          <p:spPr>
            <a:xfrm>
              <a:off x="600396" y="2906203"/>
              <a:ext cx="3413469" cy="505333"/>
            </a:xfrm>
            <a:prstGeom prst="flowChartProcess">
              <a:avLst/>
            </a:prstGeom>
            <a:solidFill>
              <a:srgbClr val="D2C5E1"/>
            </a:solidFill>
            <a:ln>
              <a:solidFill>
                <a:srgbClr val="D2C5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F142466-6B05-4CA1-A402-F860CE364FE6}"/>
                </a:ext>
              </a:extLst>
            </p:cNvPr>
            <p:cNvSpPr/>
            <p:nvPr/>
          </p:nvSpPr>
          <p:spPr>
            <a:xfrm>
              <a:off x="397170" y="2906203"/>
              <a:ext cx="505333" cy="505333"/>
            </a:xfrm>
            <a:prstGeom prst="ellipse">
              <a:avLst/>
            </a:prstGeom>
            <a:ln w="57150">
              <a:solidFill>
                <a:srgbClr val="9C87B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C2E6276-F88F-4A26-B96A-CEDA7183988C}"/>
                </a:ext>
              </a:extLst>
            </p:cNvPr>
            <p:cNvSpPr txBox="1"/>
            <p:nvPr/>
          </p:nvSpPr>
          <p:spPr>
            <a:xfrm>
              <a:off x="463347" y="2915834"/>
              <a:ext cx="4461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3.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801E450-05A5-4D93-A62B-346AE5B7242A}"/>
                </a:ext>
              </a:extLst>
            </p:cNvPr>
            <p:cNvSpPr txBox="1"/>
            <p:nvPr/>
          </p:nvSpPr>
          <p:spPr>
            <a:xfrm>
              <a:off x="1532239" y="2926487"/>
              <a:ext cx="154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DE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  <a:sym typeface="Arial"/>
                </a:rPr>
                <a:t>ปลายน้ำ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  <a:sym typeface="Arial"/>
              </a:endParaRPr>
            </a:p>
          </p:txBody>
        </p:sp>
      </p:grpSp>
      <p:sp>
        <p:nvSpPr>
          <p:cNvPr id="201" name="Arrow: Chevron 200">
            <a:extLst>
              <a:ext uri="{FF2B5EF4-FFF2-40B4-BE49-F238E27FC236}">
                <a16:creationId xmlns:a16="http://schemas.microsoft.com/office/drawing/2014/main" id="{600B3794-8EEF-451B-A4A0-262D114157D0}"/>
              </a:ext>
            </a:extLst>
          </p:cNvPr>
          <p:cNvSpPr/>
          <p:nvPr/>
        </p:nvSpPr>
        <p:spPr>
          <a:xfrm>
            <a:off x="8045157" y="2634022"/>
            <a:ext cx="290675" cy="362127"/>
          </a:xfrm>
          <a:prstGeom prst="chevron">
            <a:avLst/>
          </a:prstGeom>
          <a:solidFill>
            <a:srgbClr val="9C87BF"/>
          </a:solidFill>
          <a:ln>
            <a:solidFill>
              <a:srgbClr val="9C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  <a:sym typeface="Arial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2C0CF4C0-965A-4551-8DCD-93A2E55A7DD8}"/>
              </a:ext>
            </a:extLst>
          </p:cNvPr>
          <p:cNvSpPr txBox="1"/>
          <p:nvPr/>
        </p:nvSpPr>
        <p:spPr>
          <a:xfrm>
            <a:off x="1" y="3137266"/>
            <a:ext cx="3870131" cy="29739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ให้ผู้ที่เกี่ยวข้องกับโครงการ ทั้งผู้ให้ทุน ผู้รับทุน และผู้รับผลประโยชน์ ร่วมทำความเข้าใจโครงการ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กำหนดเป้าหมายร่วมกัน 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แผนงาน กิจกรรม และตัวชี้วัด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ที่พึงประสงค์ร่วมกัน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92072" marR="0" lvl="0" indent="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09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193670" algn="l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6209" algn="l"/>
              </a:tabLst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กำหนด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วิธีการติดตามและเก็บข้อมูล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เพื่อวัดผลความสำเร็จของโครงการ 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008689A0-1CA1-4694-9A0A-8107631EE053}"/>
              </a:ext>
            </a:extLst>
          </p:cNvPr>
          <p:cNvSpPr txBox="1"/>
          <p:nvPr/>
        </p:nvSpPr>
        <p:spPr>
          <a:xfrm>
            <a:off x="3947687" y="3143756"/>
            <a:ext cx="4374184" cy="36471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นำข้อมูลจากการดำเนินงานมาทบทวน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เพื่อให้ผู้ดำเนินโครงการเห็นสถานการณ์ปัญหา และความก้าวหน้าของโครงการ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นำกิจกรรมที่ดำเนินการไปแล้ว มา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วิเคราะห์ความซับซ้อน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และ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ปัจจัยที่เกี่ยวข้องกับความสำเร็จและล้มเหลว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</a:t>
            </a: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นำผลการวิเคราะห์ความซับซ้อนและปัจจัยความสำเร็จและล้มเหลว มาพิจารณาร่วมกับผลการดำเนินงาน</a:t>
            </a:r>
            <a:b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</a:b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Gap 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ประเมินศักยภาพของทีมและแผนการดำเนินงาน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ทำให้สามารถปรับแผนและจัดทีมเพื่อรับมือกับสถานการณ์ได้อย่างรวดเร็ว มีประสิทธิภาพ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285CDA7B-B353-4677-8797-C466489B7BBD}"/>
              </a:ext>
            </a:extLst>
          </p:cNvPr>
          <p:cNvSpPr txBox="1"/>
          <p:nvPr/>
        </p:nvSpPr>
        <p:spPr>
          <a:xfrm>
            <a:off x="8389740" y="3143758"/>
            <a:ext cx="3692013" cy="2743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นำเอาข้อมูลผลลัพธ์จากการดำเนินงานมาศึกษา โดย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ออกแบบเครื่องมือจาก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KPI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 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ที่วางไว้ เพื่อให้เห็น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area</a:t>
            </a: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 ความสำเร็จและความไม่สำเร็จ เพื่อให้เห็นความท้าทายในปีถัดไป</a:t>
            </a: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  <a:sym typeface="Arial"/>
            </a:endParaRPr>
          </a:p>
          <a:p>
            <a:pPr marL="285744" marR="0" lvl="0" indent="-285744" algn="thaiDist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เป็นการวางแผนการดำเนินงานในปีถัดไป โดยใช้ข้อมูลที่ผ่านมา ทำให้</a:t>
            </a:r>
            <a:r>
              <a:rPr kumimoji="0" lang="th-TH" sz="21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  <a:sym typeface="Arial"/>
              </a:rPr>
              <a:t>โครงการสามารถปรับกิจกรรมได้อย่างเหมาะสม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C04B95-4621-4102-9CE4-6E72F81063B5}"/>
              </a:ext>
            </a:extLst>
          </p:cNvPr>
          <p:cNvCxnSpPr/>
          <p:nvPr/>
        </p:nvCxnSpPr>
        <p:spPr>
          <a:xfrm>
            <a:off x="389755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5C85CCE4-75B9-4539-9161-C9F494202EED}"/>
              </a:ext>
            </a:extLst>
          </p:cNvPr>
          <p:cNvCxnSpPr/>
          <p:nvPr/>
        </p:nvCxnSpPr>
        <p:spPr>
          <a:xfrm>
            <a:off x="8402719" y="3219855"/>
            <a:ext cx="0" cy="3269739"/>
          </a:xfrm>
          <a:prstGeom prst="line">
            <a:avLst/>
          </a:prstGeom>
          <a:ln w="28575">
            <a:solidFill>
              <a:srgbClr val="9C87B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E8C2441-ED3B-4C38-9940-300B23758BFC}"/>
              </a:ext>
            </a:extLst>
          </p:cNvPr>
          <p:cNvSpPr txBox="1"/>
          <p:nvPr/>
        </p:nvSpPr>
        <p:spPr>
          <a:xfrm>
            <a:off x="888267" y="43739"/>
            <a:ext cx="792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  <a:sym typeface="Arial"/>
              </a:rPr>
              <a:t>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  <a:sym typeface="Arial"/>
              </a:rPr>
              <a:t>หลักคิดในการดำเนินงาน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34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200088" y="906655"/>
            <a:ext cx="11371303" cy="384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</a:pPr>
            <a:r>
              <a:rPr lang="th-TH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โจทย์ </a:t>
            </a:r>
            <a:r>
              <a:rPr lang="en-US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 </a:t>
            </a:r>
            <a:r>
              <a:rPr lang="th-TH" sz="36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กลางน้ำ 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แผนงานที่ได้ดำเนินการมีความก้าวหน้าอะไรบ้าง</a:t>
            </a:r>
            <a:r>
              <a:rPr lang="en-US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ประเมินเด็ก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(ประเมินว่ามีความก้าวหน้ามากน้อยแค่ไหน) 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ที่มีความก้าวหน้านั้น เกิดจากการทำงานอย่างไร 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สอบทาน </a:t>
            </a:r>
            <a:r>
              <a:rPr lang="en-US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Act 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 </a:t>
            </a:r>
            <a:r>
              <a:rPr lang="en-US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Act </a:t>
            </a:r>
            <a:r>
              <a:rPr lang="th-TH" sz="32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ให้ดีขึ้น 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และถ้าจะปรับให้ดีขึ้น จะปรับอย่างไร</a:t>
            </a:r>
            <a:r>
              <a:rPr lang="en-US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และต้องการความร่วมมือ การสนับสนุนจากใครบ้าง</a:t>
            </a:r>
          </a:p>
          <a:p>
            <a:pPr marL="971550" lvl="1" indent="-5143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กิจกรรมที่ยังไม่ได้ทำ ยังจะทำอยู่ไหม และถ้ายังอยากจะทำต่อ จะแก้ปัญหาอย่างไร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527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A03B1-2BAD-469B-995C-D1E0C3D13A38}"/>
              </a:ext>
            </a:extLst>
          </p:cNvPr>
          <p:cNvSpPr txBox="1"/>
          <p:nvPr/>
        </p:nvSpPr>
        <p:spPr>
          <a:xfrm>
            <a:off x="750127" y="861610"/>
            <a:ext cx="11147423" cy="562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ผู้อำนวยการ ครู ผู้ปกครองชุมชน ศึกษานิเทศก์ และผู้มีส่วนเกี่ยวข้อง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ได้ร่วมกัน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วิเคราะห์การเปลี่ยนแปลงของนักเรียน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ให้เห็นถึง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ความก้าวหน้า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ของแผนงานของโรงเรียน</a:t>
            </a:r>
          </a:p>
          <a:p>
            <a:pPr>
              <a:lnSpc>
                <a:spcPct val="107000"/>
              </a:lnSpc>
            </a:pPr>
            <a:endParaRPr lang="th-TH" sz="28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เพื่อให้ผู้เข้าร่วม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วิเคราะห์สถานการณ์ปัญหาและอุปสรรค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แต่ละด้าน เพื่อ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ปรับการทำงาน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ของทีมและ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ปรับแผนการดำเนินงาน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ให้สอดคล้องกับสถานการณ์จริงของโรงเรียน ร่วมทั้ง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เห็นโอกาสดึงผู้มีส่วนเกี่ยวข้องมาช่วยสนับสนุน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ให้โรงเรียนสามารถดำเนินกิจกรรมได้ตามแผนงานที่ออกแบบไว้</a:t>
            </a:r>
          </a:p>
          <a:p>
            <a:pPr>
              <a:lnSpc>
                <a:spcPct val="107000"/>
              </a:lnSpc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เพื่อให้ผู้เข้าร่วม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เข้าใจกระบวนการ </a:t>
            </a:r>
            <a:r>
              <a:rPr lang="en-US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กลางน้ำ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สามารถนำไปปรับใช้กับงาน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ที่ตนเองรับผิดชอบได้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เพื่อให้ผู้เข้าร่วมมี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ทักษะการเป็น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Facilitator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Note taker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ในกระบวนการ 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Developmental Evaluation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ช่วงกลางน้ำ จนสามารถ</a:t>
            </a:r>
            <a:r>
              <a:rPr lang="th-TH" sz="28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ขยายผลการใช้เครื่องมือกับโรงเรียนในเครือข่าย</a:t>
            </a: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ADA93-695E-9F7B-199F-A761D2FA3F35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B8B47-BCC5-E41B-760A-3693F04C9808}"/>
              </a:ext>
            </a:extLst>
          </p:cNvPr>
          <p:cNvGrpSpPr/>
          <p:nvPr/>
        </p:nvGrpSpPr>
        <p:grpSpPr>
          <a:xfrm>
            <a:off x="10977856" y="58613"/>
            <a:ext cx="1124967" cy="429629"/>
            <a:chOff x="410726" y="564213"/>
            <a:chExt cx="1360155" cy="5194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C48BEE-6250-09E3-593E-B660411D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76C002-EB27-2C26-E1F6-E531EC9F7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1FF8F1-56BE-6B21-688D-05BDE603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BE989A1-48C8-4128-ACF7-17ECC2B45F50}"/>
              </a:ext>
            </a:extLst>
          </p:cNvPr>
          <p:cNvSpPr/>
          <p:nvPr/>
        </p:nvSpPr>
        <p:spPr>
          <a:xfrm>
            <a:off x="378938" y="955422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90B56F-26F9-467F-A221-79626F233FD4}"/>
              </a:ext>
            </a:extLst>
          </p:cNvPr>
          <p:cNvSpPr/>
          <p:nvPr/>
        </p:nvSpPr>
        <p:spPr>
          <a:xfrm>
            <a:off x="378936" y="2370687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2CFA88-3B03-4407-B409-8F99DCF8DC29}"/>
              </a:ext>
            </a:extLst>
          </p:cNvPr>
          <p:cNvSpPr/>
          <p:nvPr/>
        </p:nvSpPr>
        <p:spPr>
          <a:xfrm>
            <a:off x="378936" y="4194518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B8CF6B-D4F2-4601-A6DC-B4E59F5DF491}"/>
              </a:ext>
            </a:extLst>
          </p:cNvPr>
          <p:cNvSpPr/>
          <p:nvPr/>
        </p:nvSpPr>
        <p:spPr>
          <a:xfrm>
            <a:off x="378936" y="5531388"/>
            <a:ext cx="371190" cy="37119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6600"/>
                </a:solidFill>
                <a:latin typeface="Kanit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DED96-FB79-4438-9EB2-8D04D00E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0" y="-59367"/>
            <a:ext cx="10281200" cy="763600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Kanit" panose="020B0604020202020204" charset="-34"/>
                <a:cs typeface="Kanit" panose="020B0604020202020204" charset="-34"/>
              </a:rPr>
              <a:t>เป้าหมาย</a:t>
            </a:r>
            <a:endParaRPr lang="en-US" sz="3200" b="1" dirty="0">
              <a:solidFill>
                <a:schemeClr val="bg1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8403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DCA54DB-4D1D-4CEB-BEF3-1C2FB913192D}"/>
              </a:ext>
            </a:extLst>
          </p:cNvPr>
          <p:cNvGrpSpPr/>
          <p:nvPr/>
        </p:nvGrpSpPr>
        <p:grpSpPr>
          <a:xfrm>
            <a:off x="557915" y="444354"/>
            <a:ext cx="11090897" cy="6086496"/>
            <a:chOff x="895425" y="428265"/>
            <a:chExt cx="11090897" cy="6086496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C9A1D33-DBE1-468A-A729-54F4E2F7D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4369" y="4065720"/>
              <a:ext cx="0" cy="621154"/>
            </a:xfrm>
            <a:prstGeom prst="line">
              <a:avLst/>
            </a:prstGeom>
            <a:noFill/>
            <a:ln w="19050" cap="flat" cmpd="sng" algn="ctr">
              <a:solidFill>
                <a:srgbClr val="76B7A6"/>
              </a:solidFill>
              <a:prstDash val="solid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E4E3E87-E2D3-45C8-94E9-99D00858E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4369" y="4686874"/>
              <a:ext cx="3469503" cy="0"/>
            </a:xfrm>
            <a:prstGeom prst="line">
              <a:avLst/>
            </a:prstGeom>
            <a:noFill/>
            <a:ln w="19050" cap="flat" cmpd="sng" algn="ctr">
              <a:solidFill>
                <a:srgbClr val="76B7A6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340D438-C545-4EFA-97B2-6FECB159B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9432" y="3238987"/>
              <a:ext cx="33636" cy="2740513"/>
            </a:xfrm>
            <a:prstGeom prst="line">
              <a:avLst/>
            </a:prstGeom>
            <a:noFill/>
            <a:ln w="19050" cap="flat" cmpd="sng" algn="ctr">
              <a:solidFill>
                <a:srgbClr val="9DCBBF"/>
              </a:solidFill>
              <a:prstDash val="solid"/>
            </a:ln>
            <a:effectLst/>
          </p:spPr>
        </p:cxnSp>
        <p:sp>
          <p:nvSpPr>
            <p:cNvPr id="83" name="Google Shape;433;p22">
              <a:extLst>
                <a:ext uri="{FF2B5EF4-FFF2-40B4-BE49-F238E27FC236}">
                  <a16:creationId xmlns:a16="http://schemas.microsoft.com/office/drawing/2014/main" id="{41736459-36D7-482B-9D03-9198E3793924}"/>
                </a:ext>
              </a:extLst>
            </p:cNvPr>
            <p:cNvSpPr/>
            <p:nvPr/>
          </p:nvSpPr>
          <p:spPr>
            <a:xfrm flipH="1">
              <a:off x="895425" y="1267604"/>
              <a:ext cx="3158122" cy="3105665"/>
            </a:xfrm>
            <a:prstGeom prst="donut">
              <a:avLst>
                <a:gd name="adj" fmla="val 6450"/>
              </a:avLst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434;p22">
              <a:extLst>
                <a:ext uri="{FF2B5EF4-FFF2-40B4-BE49-F238E27FC236}">
                  <a16:creationId xmlns:a16="http://schemas.microsoft.com/office/drawing/2014/main" id="{A7543BED-8D46-48DC-AAA4-EE437EBDC928}"/>
                </a:ext>
              </a:extLst>
            </p:cNvPr>
            <p:cNvSpPr/>
            <p:nvPr/>
          </p:nvSpPr>
          <p:spPr>
            <a:xfrm rot="4600352" flipH="1">
              <a:off x="921928" y="1241377"/>
              <a:ext cx="3105657" cy="3158114"/>
            </a:xfrm>
            <a:prstGeom prst="blockArc">
              <a:avLst>
                <a:gd name="adj1" fmla="val 14553832"/>
                <a:gd name="adj2" fmla="val 18585592"/>
                <a:gd name="adj3" fmla="val 6315"/>
              </a:avLst>
            </a:prstGeom>
            <a:solidFill>
              <a:srgbClr val="517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439;p22">
              <a:extLst>
                <a:ext uri="{FF2B5EF4-FFF2-40B4-BE49-F238E27FC236}">
                  <a16:creationId xmlns:a16="http://schemas.microsoft.com/office/drawing/2014/main" id="{EF8502D4-72D6-43E8-82A9-D9F61850BB5E}"/>
                </a:ext>
              </a:extLst>
            </p:cNvPr>
            <p:cNvSpPr/>
            <p:nvPr/>
          </p:nvSpPr>
          <p:spPr>
            <a:xfrm>
              <a:off x="4582992" y="2925304"/>
              <a:ext cx="1088602" cy="1070520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440;p22">
              <a:extLst>
                <a:ext uri="{FF2B5EF4-FFF2-40B4-BE49-F238E27FC236}">
                  <a16:creationId xmlns:a16="http://schemas.microsoft.com/office/drawing/2014/main" id="{F0298861-4954-4E13-8D10-078935A55718}"/>
                </a:ext>
              </a:extLst>
            </p:cNvPr>
            <p:cNvSpPr/>
            <p:nvPr/>
          </p:nvSpPr>
          <p:spPr>
            <a:xfrm>
              <a:off x="4582992" y="1676785"/>
              <a:ext cx="1088602" cy="1070520"/>
            </a:xfrm>
            <a:prstGeom prst="ellipse">
              <a:avLst/>
            </a:prstGeom>
            <a:solidFill>
              <a:srgbClr val="517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441;p22">
              <a:extLst>
                <a:ext uri="{FF2B5EF4-FFF2-40B4-BE49-F238E27FC236}">
                  <a16:creationId xmlns:a16="http://schemas.microsoft.com/office/drawing/2014/main" id="{0D6B68EB-A240-4720-B97B-5694B6D14471}"/>
                </a:ext>
              </a:extLst>
            </p:cNvPr>
            <p:cNvSpPr/>
            <p:nvPr/>
          </p:nvSpPr>
          <p:spPr>
            <a:xfrm>
              <a:off x="4582992" y="428265"/>
              <a:ext cx="1088602" cy="1070520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442;p22">
              <a:extLst>
                <a:ext uri="{FF2B5EF4-FFF2-40B4-BE49-F238E27FC236}">
                  <a16:creationId xmlns:a16="http://schemas.microsoft.com/office/drawing/2014/main" id="{98E7636D-A21D-470B-B642-CC714F999B08}"/>
                </a:ext>
              </a:extLst>
            </p:cNvPr>
            <p:cNvSpPr/>
            <p:nvPr/>
          </p:nvSpPr>
          <p:spPr>
            <a:xfrm rot="10800000" flipH="1">
              <a:off x="4582992" y="4161802"/>
              <a:ext cx="1088602" cy="1070520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89" name="Google Shape;443;p22">
              <a:extLst>
                <a:ext uri="{FF2B5EF4-FFF2-40B4-BE49-F238E27FC236}">
                  <a16:creationId xmlns:a16="http://schemas.microsoft.com/office/drawing/2014/main" id="{8209F5DC-80C9-4194-BE4F-34715878D968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3352320" y="963525"/>
              <a:ext cx="1230672" cy="58464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26576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445;p22">
              <a:extLst>
                <a:ext uri="{FF2B5EF4-FFF2-40B4-BE49-F238E27FC236}">
                  <a16:creationId xmlns:a16="http://schemas.microsoft.com/office/drawing/2014/main" id="{FD3E4075-6A3D-455D-9E63-84FC61968298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 flipH="1">
              <a:off x="3915624" y="2212045"/>
              <a:ext cx="667368" cy="62424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517B9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446;p22">
              <a:extLst>
                <a:ext uri="{FF2B5EF4-FFF2-40B4-BE49-F238E27FC236}">
                  <a16:creationId xmlns:a16="http://schemas.microsoft.com/office/drawing/2014/main" id="{95B4ED5C-E5BC-4E5F-8F7F-9CF7BDF2DCD9}"/>
                </a:ext>
              </a:extLst>
            </p:cNvPr>
            <p:cNvCxnSpPr>
              <a:cxnSpLocks/>
              <a:stCxn id="85" idx="2"/>
            </p:cNvCxnSpPr>
            <p:nvPr/>
          </p:nvCxnSpPr>
          <p:spPr>
            <a:xfrm flipH="1">
              <a:off x="3872189" y="3460564"/>
              <a:ext cx="710804" cy="0"/>
            </a:xfrm>
            <a:prstGeom prst="straightConnector1">
              <a:avLst/>
            </a:prstGeom>
            <a:noFill/>
            <a:ln w="19050" cap="flat" cmpd="sng">
              <a:solidFill>
                <a:srgbClr val="00A68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" name="Google Shape;456;p22">
              <a:extLst>
                <a:ext uri="{FF2B5EF4-FFF2-40B4-BE49-F238E27FC236}">
                  <a16:creationId xmlns:a16="http://schemas.microsoft.com/office/drawing/2014/main" id="{98C4CD8E-9D2B-4294-8EEA-EC56A4BEEA15}"/>
                </a:ext>
              </a:extLst>
            </p:cNvPr>
            <p:cNvSpPr/>
            <p:nvPr/>
          </p:nvSpPr>
          <p:spPr>
            <a:xfrm flipH="1">
              <a:off x="895687" y="1267604"/>
              <a:ext cx="3158122" cy="3105665"/>
            </a:xfrm>
            <a:prstGeom prst="blockArc">
              <a:avLst>
                <a:gd name="adj1" fmla="val 13113433"/>
                <a:gd name="adj2" fmla="val 18585592"/>
                <a:gd name="adj3" fmla="val 6315"/>
              </a:avLst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457;p22">
              <a:extLst>
                <a:ext uri="{FF2B5EF4-FFF2-40B4-BE49-F238E27FC236}">
                  <a16:creationId xmlns:a16="http://schemas.microsoft.com/office/drawing/2014/main" id="{EF150A87-8572-4D1D-BEA2-0FAF53C7108A}"/>
                </a:ext>
              </a:extLst>
            </p:cNvPr>
            <p:cNvSpPr/>
            <p:nvPr/>
          </p:nvSpPr>
          <p:spPr>
            <a:xfrm rot="8624452" flipH="1">
              <a:off x="905569" y="1267744"/>
              <a:ext cx="3157939" cy="3105485"/>
            </a:xfrm>
            <a:prstGeom prst="blockArc">
              <a:avLst>
                <a:gd name="adj1" fmla="val 16260886"/>
                <a:gd name="adj2" fmla="val 18585592"/>
                <a:gd name="adj3" fmla="val 6315"/>
              </a:avLst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460;p22">
              <a:extLst>
                <a:ext uri="{FF2B5EF4-FFF2-40B4-BE49-F238E27FC236}">
                  <a16:creationId xmlns:a16="http://schemas.microsoft.com/office/drawing/2014/main" id="{EEB915E0-BDB5-4D04-832E-AE4C4B1FBF98}"/>
                </a:ext>
              </a:extLst>
            </p:cNvPr>
            <p:cNvSpPr/>
            <p:nvPr/>
          </p:nvSpPr>
          <p:spPr>
            <a:xfrm>
              <a:off x="5005734" y="84354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461;p22">
              <a:extLst>
                <a:ext uri="{FF2B5EF4-FFF2-40B4-BE49-F238E27FC236}">
                  <a16:creationId xmlns:a16="http://schemas.microsoft.com/office/drawing/2014/main" id="{2134A592-5B7E-4F76-91F5-FE252D51E6E2}"/>
                </a:ext>
              </a:extLst>
            </p:cNvPr>
            <p:cNvSpPr/>
            <p:nvPr/>
          </p:nvSpPr>
          <p:spPr>
            <a:xfrm>
              <a:off x="4859470" y="69632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462;p22">
              <a:extLst>
                <a:ext uri="{FF2B5EF4-FFF2-40B4-BE49-F238E27FC236}">
                  <a16:creationId xmlns:a16="http://schemas.microsoft.com/office/drawing/2014/main" id="{A9F6C5B5-2BC4-4C4A-91C6-C3F65E6275F0}"/>
                </a:ext>
              </a:extLst>
            </p:cNvPr>
            <p:cNvSpPr/>
            <p:nvPr/>
          </p:nvSpPr>
          <p:spPr>
            <a:xfrm>
              <a:off x="4939382" y="63456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463;p22">
              <a:extLst>
                <a:ext uri="{FF2B5EF4-FFF2-40B4-BE49-F238E27FC236}">
                  <a16:creationId xmlns:a16="http://schemas.microsoft.com/office/drawing/2014/main" id="{F6A23B01-8FFC-4A8E-875B-A450688F14DB}"/>
                </a:ext>
              </a:extLst>
            </p:cNvPr>
            <p:cNvSpPr/>
            <p:nvPr/>
          </p:nvSpPr>
          <p:spPr>
            <a:xfrm>
              <a:off x="5109129" y="94896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42;p22">
              <a:extLst>
                <a:ext uri="{FF2B5EF4-FFF2-40B4-BE49-F238E27FC236}">
                  <a16:creationId xmlns:a16="http://schemas.microsoft.com/office/drawing/2014/main" id="{1F067917-00ED-400A-BB79-7AA989A00565}"/>
                </a:ext>
              </a:extLst>
            </p:cNvPr>
            <p:cNvSpPr/>
            <p:nvPr/>
          </p:nvSpPr>
          <p:spPr>
            <a:xfrm rot="10800000" flipH="1">
              <a:off x="4542354" y="5444241"/>
              <a:ext cx="1088602" cy="1070520"/>
            </a:xfrm>
            <a:prstGeom prst="ellipse">
              <a:avLst/>
            </a:prstGeom>
            <a:solidFill>
              <a:srgbClr val="9D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F88DE79-2126-4256-A438-24E25947A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9005" y="5979501"/>
              <a:ext cx="3469503" cy="0"/>
            </a:xfrm>
            <a:prstGeom prst="line">
              <a:avLst/>
            </a:prstGeom>
            <a:noFill/>
            <a:ln w="19050" cap="flat" cmpd="sng" algn="ctr">
              <a:solidFill>
                <a:srgbClr val="9DCBBF"/>
              </a:solidFill>
              <a:prstDash val="solid"/>
            </a:ln>
            <a:effectLst/>
          </p:spPr>
        </p:cxnSp>
        <p:sp>
          <p:nvSpPr>
            <p:cNvPr id="74" name="Google Shape;474;p22">
              <a:extLst>
                <a:ext uri="{FF2B5EF4-FFF2-40B4-BE49-F238E27FC236}">
                  <a16:creationId xmlns:a16="http://schemas.microsoft.com/office/drawing/2014/main" id="{666D172A-04E1-4F65-8719-BDF03AA423D5}"/>
                </a:ext>
              </a:extLst>
            </p:cNvPr>
            <p:cNvSpPr/>
            <p:nvPr/>
          </p:nvSpPr>
          <p:spPr>
            <a:xfrm>
              <a:off x="4850165" y="2241157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1"/>
                  </a:moveTo>
                  <a:cubicBezTo>
                    <a:pt x="373" y="1"/>
                    <a:pt x="242" y="53"/>
                    <a:pt x="151" y="151"/>
                  </a:cubicBezTo>
                  <a:cubicBezTo>
                    <a:pt x="53" y="243"/>
                    <a:pt x="0" y="374"/>
                    <a:pt x="0" y="504"/>
                  </a:cubicBezTo>
                  <a:cubicBezTo>
                    <a:pt x="0" y="635"/>
                    <a:pt x="53" y="766"/>
                    <a:pt x="151" y="864"/>
                  </a:cubicBezTo>
                  <a:cubicBezTo>
                    <a:pt x="242" y="955"/>
                    <a:pt x="373" y="1008"/>
                    <a:pt x="504" y="1008"/>
                  </a:cubicBezTo>
                  <a:cubicBezTo>
                    <a:pt x="635" y="1008"/>
                    <a:pt x="765" y="955"/>
                    <a:pt x="857" y="864"/>
                  </a:cubicBezTo>
                  <a:cubicBezTo>
                    <a:pt x="955" y="766"/>
                    <a:pt x="1007" y="635"/>
                    <a:pt x="1007" y="504"/>
                  </a:cubicBezTo>
                  <a:cubicBezTo>
                    <a:pt x="1007" y="374"/>
                    <a:pt x="955" y="243"/>
                    <a:pt x="857" y="151"/>
                  </a:cubicBezTo>
                  <a:cubicBezTo>
                    <a:pt x="765" y="53"/>
                    <a:pt x="635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475;p22">
              <a:extLst>
                <a:ext uri="{FF2B5EF4-FFF2-40B4-BE49-F238E27FC236}">
                  <a16:creationId xmlns:a16="http://schemas.microsoft.com/office/drawing/2014/main" id="{89F06025-DEAE-4813-8CC1-3E37E09F6CA2}"/>
                </a:ext>
              </a:extLst>
            </p:cNvPr>
            <p:cNvSpPr/>
            <p:nvPr/>
          </p:nvSpPr>
          <p:spPr>
            <a:xfrm>
              <a:off x="4826067" y="1951565"/>
              <a:ext cx="71132" cy="266414"/>
            </a:xfrm>
            <a:custGeom>
              <a:avLst/>
              <a:gdLst/>
              <a:ahLst/>
              <a:cxnLst/>
              <a:rect l="l" t="t" r="r" b="b"/>
              <a:pathLst>
                <a:path w="3126" h="11708" extrusionOk="0">
                  <a:moveTo>
                    <a:pt x="1562" y="0"/>
                  </a:moveTo>
                  <a:cubicBezTo>
                    <a:pt x="1434" y="0"/>
                    <a:pt x="1305" y="49"/>
                    <a:pt x="1203" y="147"/>
                  </a:cubicBezTo>
                  <a:lnTo>
                    <a:pt x="196" y="1154"/>
                  </a:lnTo>
                  <a:cubicBezTo>
                    <a:pt x="0" y="1350"/>
                    <a:pt x="0" y="1671"/>
                    <a:pt x="196" y="1867"/>
                  </a:cubicBezTo>
                  <a:cubicBezTo>
                    <a:pt x="294" y="1965"/>
                    <a:pt x="423" y="2014"/>
                    <a:pt x="553" y="2014"/>
                  </a:cubicBezTo>
                  <a:cubicBezTo>
                    <a:pt x="682" y="2014"/>
                    <a:pt x="811" y="1965"/>
                    <a:pt x="909" y="1867"/>
                  </a:cubicBezTo>
                  <a:lnTo>
                    <a:pt x="1059" y="1717"/>
                  </a:lnTo>
                  <a:lnTo>
                    <a:pt x="1059" y="11198"/>
                  </a:lnTo>
                  <a:cubicBezTo>
                    <a:pt x="1059" y="11479"/>
                    <a:pt x="1282" y="11708"/>
                    <a:pt x="1563" y="11708"/>
                  </a:cubicBezTo>
                  <a:cubicBezTo>
                    <a:pt x="1837" y="11708"/>
                    <a:pt x="2066" y="11479"/>
                    <a:pt x="2066" y="11198"/>
                  </a:cubicBezTo>
                  <a:lnTo>
                    <a:pt x="2066" y="1717"/>
                  </a:lnTo>
                  <a:lnTo>
                    <a:pt x="2217" y="1867"/>
                  </a:lnTo>
                  <a:cubicBezTo>
                    <a:pt x="2315" y="1965"/>
                    <a:pt x="2439" y="2011"/>
                    <a:pt x="2570" y="2011"/>
                  </a:cubicBezTo>
                  <a:cubicBezTo>
                    <a:pt x="2701" y="2011"/>
                    <a:pt x="2825" y="1965"/>
                    <a:pt x="2923" y="1867"/>
                  </a:cubicBezTo>
                  <a:cubicBezTo>
                    <a:pt x="3126" y="1671"/>
                    <a:pt x="3126" y="1350"/>
                    <a:pt x="2929" y="1154"/>
                  </a:cubicBezTo>
                  <a:lnTo>
                    <a:pt x="1916" y="147"/>
                  </a:lnTo>
                  <a:cubicBezTo>
                    <a:pt x="1818" y="49"/>
                    <a:pt x="1690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476;p22">
              <a:extLst>
                <a:ext uri="{FF2B5EF4-FFF2-40B4-BE49-F238E27FC236}">
                  <a16:creationId xmlns:a16="http://schemas.microsoft.com/office/drawing/2014/main" id="{28D7350C-C4CF-47A7-B2B4-98E6259E05E6}"/>
                </a:ext>
              </a:extLst>
            </p:cNvPr>
            <p:cNvSpPr/>
            <p:nvPr/>
          </p:nvSpPr>
          <p:spPr>
            <a:xfrm>
              <a:off x="4850165" y="2173328"/>
              <a:ext cx="565117" cy="241339"/>
            </a:xfrm>
            <a:custGeom>
              <a:avLst/>
              <a:gdLst/>
              <a:ahLst/>
              <a:cxnLst/>
              <a:rect l="l" t="t" r="r" b="b"/>
              <a:pathLst>
                <a:path w="24835" h="10606" extrusionOk="0">
                  <a:moveTo>
                    <a:pt x="9089" y="0"/>
                  </a:moveTo>
                  <a:cubicBezTo>
                    <a:pt x="8815" y="0"/>
                    <a:pt x="8586" y="229"/>
                    <a:pt x="8586" y="504"/>
                  </a:cubicBezTo>
                  <a:lnTo>
                    <a:pt x="8586" y="8586"/>
                  </a:lnTo>
                  <a:lnTo>
                    <a:pt x="4545" y="8586"/>
                  </a:lnTo>
                  <a:lnTo>
                    <a:pt x="4545" y="5440"/>
                  </a:lnTo>
                  <a:cubicBezTo>
                    <a:pt x="4545" y="5159"/>
                    <a:pt x="4316" y="4937"/>
                    <a:pt x="4041" y="4937"/>
                  </a:cubicBezTo>
                  <a:cubicBezTo>
                    <a:pt x="3760" y="4937"/>
                    <a:pt x="3538" y="5159"/>
                    <a:pt x="3538" y="5440"/>
                  </a:cubicBezTo>
                  <a:lnTo>
                    <a:pt x="3538" y="8586"/>
                  </a:lnTo>
                  <a:lnTo>
                    <a:pt x="1007" y="8586"/>
                  </a:lnTo>
                  <a:lnTo>
                    <a:pt x="1007" y="5689"/>
                  </a:lnTo>
                  <a:cubicBezTo>
                    <a:pt x="1007" y="5408"/>
                    <a:pt x="785" y="5185"/>
                    <a:pt x="504" y="5185"/>
                  </a:cubicBezTo>
                  <a:cubicBezTo>
                    <a:pt x="223" y="5185"/>
                    <a:pt x="0" y="5408"/>
                    <a:pt x="0" y="5689"/>
                  </a:cubicBezTo>
                  <a:lnTo>
                    <a:pt x="0" y="9089"/>
                  </a:lnTo>
                  <a:cubicBezTo>
                    <a:pt x="0" y="9370"/>
                    <a:pt x="223" y="9592"/>
                    <a:pt x="504" y="9592"/>
                  </a:cubicBezTo>
                  <a:lnTo>
                    <a:pt x="23063" y="9592"/>
                  </a:lnTo>
                  <a:lnTo>
                    <a:pt x="22919" y="9743"/>
                  </a:lnTo>
                  <a:cubicBezTo>
                    <a:pt x="22722" y="9939"/>
                    <a:pt x="22722" y="10259"/>
                    <a:pt x="22919" y="10456"/>
                  </a:cubicBezTo>
                  <a:cubicBezTo>
                    <a:pt x="23017" y="10554"/>
                    <a:pt x="23141" y="10606"/>
                    <a:pt x="23272" y="10606"/>
                  </a:cubicBezTo>
                  <a:cubicBezTo>
                    <a:pt x="23403" y="10606"/>
                    <a:pt x="23527" y="10554"/>
                    <a:pt x="23631" y="10456"/>
                  </a:cubicBezTo>
                  <a:lnTo>
                    <a:pt x="24638" y="9449"/>
                  </a:lnTo>
                  <a:cubicBezTo>
                    <a:pt x="24835" y="9252"/>
                    <a:pt x="24835" y="8932"/>
                    <a:pt x="24638" y="8736"/>
                  </a:cubicBezTo>
                  <a:lnTo>
                    <a:pt x="23631" y="7729"/>
                  </a:lnTo>
                  <a:cubicBezTo>
                    <a:pt x="23530" y="7631"/>
                    <a:pt x="23401" y="7582"/>
                    <a:pt x="23273" y="7582"/>
                  </a:cubicBezTo>
                  <a:cubicBezTo>
                    <a:pt x="23144" y="7582"/>
                    <a:pt x="23017" y="7631"/>
                    <a:pt x="22919" y="7729"/>
                  </a:cubicBezTo>
                  <a:cubicBezTo>
                    <a:pt x="22722" y="7925"/>
                    <a:pt x="22722" y="8245"/>
                    <a:pt x="22919" y="8442"/>
                  </a:cubicBezTo>
                  <a:lnTo>
                    <a:pt x="23063" y="8586"/>
                  </a:lnTo>
                  <a:lnTo>
                    <a:pt x="21258" y="8586"/>
                  </a:lnTo>
                  <a:lnTo>
                    <a:pt x="21258" y="1517"/>
                  </a:lnTo>
                  <a:cubicBezTo>
                    <a:pt x="21258" y="1243"/>
                    <a:pt x="21029" y="1014"/>
                    <a:pt x="20754" y="1014"/>
                  </a:cubicBezTo>
                  <a:cubicBezTo>
                    <a:pt x="20473" y="1014"/>
                    <a:pt x="20251" y="1243"/>
                    <a:pt x="20251" y="1517"/>
                  </a:cubicBezTo>
                  <a:lnTo>
                    <a:pt x="20251" y="8586"/>
                  </a:lnTo>
                  <a:lnTo>
                    <a:pt x="14791" y="8586"/>
                  </a:lnTo>
                  <a:lnTo>
                    <a:pt x="14791" y="5362"/>
                  </a:lnTo>
                  <a:cubicBezTo>
                    <a:pt x="14791" y="5087"/>
                    <a:pt x="14562" y="4858"/>
                    <a:pt x="14288" y="4858"/>
                  </a:cubicBezTo>
                  <a:cubicBezTo>
                    <a:pt x="14006" y="4858"/>
                    <a:pt x="13784" y="5087"/>
                    <a:pt x="13784" y="5362"/>
                  </a:cubicBezTo>
                  <a:lnTo>
                    <a:pt x="13784" y="8586"/>
                  </a:lnTo>
                  <a:lnTo>
                    <a:pt x="9593" y="8586"/>
                  </a:lnTo>
                  <a:lnTo>
                    <a:pt x="9593" y="504"/>
                  </a:lnTo>
                  <a:cubicBezTo>
                    <a:pt x="9593" y="229"/>
                    <a:pt x="9370" y="0"/>
                    <a:pt x="9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477;p22">
              <a:extLst>
                <a:ext uri="{FF2B5EF4-FFF2-40B4-BE49-F238E27FC236}">
                  <a16:creationId xmlns:a16="http://schemas.microsoft.com/office/drawing/2014/main" id="{317ED870-E2F8-42C6-AF7D-A115FBC86A63}"/>
                </a:ext>
              </a:extLst>
            </p:cNvPr>
            <p:cNvSpPr/>
            <p:nvPr/>
          </p:nvSpPr>
          <p:spPr>
            <a:xfrm>
              <a:off x="4900587" y="2040306"/>
              <a:ext cx="463220" cy="226935"/>
            </a:xfrm>
            <a:custGeom>
              <a:avLst/>
              <a:gdLst/>
              <a:ahLst/>
              <a:cxnLst/>
              <a:rect l="l" t="t" r="r" b="b"/>
              <a:pathLst>
                <a:path w="20357" h="9973" extrusionOk="0">
                  <a:moveTo>
                    <a:pt x="18538" y="1007"/>
                  </a:moveTo>
                  <a:cubicBezTo>
                    <a:pt x="18983" y="1007"/>
                    <a:pt x="19349" y="1374"/>
                    <a:pt x="19349" y="1818"/>
                  </a:cubicBezTo>
                  <a:cubicBezTo>
                    <a:pt x="19349" y="2269"/>
                    <a:pt x="18983" y="2629"/>
                    <a:pt x="18538" y="2629"/>
                  </a:cubicBezTo>
                  <a:cubicBezTo>
                    <a:pt x="18087" y="2629"/>
                    <a:pt x="17728" y="2269"/>
                    <a:pt x="17728" y="1818"/>
                  </a:cubicBezTo>
                  <a:cubicBezTo>
                    <a:pt x="17728" y="1374"/>
                    <a:pt x="18087" y="1007"/>
                    <a:pt x="18538" y="1007"/>
                  </a:cubicBezTo>
                  <a:close/>
                  <a:moveTo>
                    <a:pt x="6873" y="2322"/>
                  </a:moveTo>
                  <a:cubicBezTo>
                    <a:pt x="7324" y="2322"/>
                    <a:pt x="7684" y="2688"/>
                    <a:pt x="7684" y="3133"/>
                  </a:cubicBezTo>
                  <a:cubicBezTo>
                    <a:pt x="7684" y="3584"/>
                    <a:pt x="7324" y="3943"/>
                    <a:pt x="6873" y="3943"/>
                  </a:cubicBezTo>
                  <a:cubicBezTo>
                    <a:pt x="6429" y="3943"/>
                    <a:pt x="6062" y="3584"/>
                    <a:pt x="6062" y="3133"/>
                  </a:cubicBezTo>
                  <a:cubicBezTo>
                    <a:pt x="6062" y="2688"/>
                    <a:pt x="6429" y="2322"/>
                    <a:pt x="6873" y="2322"/>
                  </a:cubicBezTo>
                  <a:close/>
                  <a:moveTo>
                    <a:pt x="1825" y="7344"/>
                  </a:moveTo>
                  <a:cubicBezTo>
                    <a:pt x="2041" y="7344"/>
                    <a:pt x="2244" y="7429"/>
                    <a:pt x="2388" y="7572"/>
                  </a:cubicBezTo>
                  <a:cubicBezTo>
                    <a:pt x="2388" y="7572"/>
                    <a:pt x="2394" y="7579"/>
                    <a:pt x="2394" y="7579"/>
                  </a:cubicBezTo>
                  <a:cubicBezTo>
                    <a:pt x="2394" y="7585"/>
                    <a:pt x="2401" y="7585"/>
                    <a:pt x="2401" y="7592"/>
                  </a:cubicBezTo>
                  <a:cubicBezTo>
                    <a:pt x="2545" y="7736"/>
                    <a:pt x="2636" y="7932"/>
                    <a:pt x="2636" y="8154"/>
                  </a:cubicBezTo>
                  <a:cubicBezTo>
                    <a:pt x="2636" y="8599"/>
                    <a:pt x="2270" y="8965"/>
                    <a:pt x="1825" y="8965"/>
                  </a:cubicBezTo>
                  <a:cubicBezTo>
                    <a:pt x="1374" y="8965"/>
                    <a:pt x="1014" y="8599"/>
                    <a:pt x="1014" y="8154"/>
                  </a:cubicBezTo>
                  <a:cubicBezTo>
                    <a:pt x="1014" y="7710"/>
                    <a:pt x="1374" y="7344"/>
                    <a:pt x="1825" y="7344"/>
                  </a:cubicBezTo>
                  <a:close/>
                  <a:moveTo>
                    <a:pt x="12072" y="7337"/>
                  </a:moveTo>
                  <a:cubicBezTo>
                    <a:pt x="12516" y="7337"/>
                    <a:pt x="12882" y="7703"/>
                    <a:pt x="12882" y="8154"/>
                  </a:cubicBezTo>
                  <a:cubicBezTo>
                    <a:pt x="12882" y="8599"/>
                    <a:pt x="12516" y="8965"/>
                    <a:pt x="12072" y="8965"/>
                  </a:cubicBezTo>
                  <a:cubicBezTo>
                    <a:pt x="11620" y="8965"/>
                    <a:pt x="11261" y="8599"/>
                    <a:pt x="11261" y="8154"/>
                  </a:cubicBezTo>
                  <a:cubicBezTo>
                    <a:pt x="11261" y="7703"/>
                    <a:pt x="11620" y="7337"/>
                    <a:pt x="12072" y="7337"/>
                  </a:cubicBezTo>
                  <a:close/>
                  <a:moveTo>
                    <a:pt x="18538" y="1"/>
                  </a:moveTo>
                  <a:cubicBezTo>
                    <a:pt x="17531" y="1"/>
                    <a:pt x="16714" y="818"/>
                    <a:pt x="16714" y="1818"/>
                  </a:cubicBezTo>
                  <a:cubicBezTo>
                    <a:pt x="16714" y="2106"/>
                    <a:pt x="16786" y="2381"/>
                    <a:pt x="16904" y="2623"/>
                  </a:cubicBezTo>
                  <a:lnTo>
                    <a:pt x="12961" y="6565"/>
                  </a:lnTo>
                  <a:cubicBezTo>
                    <a:pt x="12699" y="6415"/>
                    <a:pt x="12392" y="6330"/>
                    <a:pt x="12072" y="6330"/>
                  </a:cubicBezTo>
                  <a:cubicBezTo>
                    <a:pt x="11751" y="6330"/>
                    <a:pt x="11457" y="6415"/>
                    <a:pt x="11195" y="6559"/>
                  </a:cubicBezTo>
                  <a:lnTo>
                    <a:pt x="8527" y="3891"/>
                  </a:lnTo>
                  <a:cubicBezTo>
                    <a:pt x="8632" y="3656"/>
                    <a:pt x="8691" y="3401"/>
                    <a:pt x="8691" y="3133"/>
                  </a:cubicBezTo>
                  <a:cubicBezTo>
                    <a:pt x="8691" y="2132"/>
                    <a:pt x="7880" y="1315"/>
                    <a:pt x="6873" y="1315"/>
                  </a:cubicBezTo>
                  <a:cubicBezTo>
                    <a:pt x="5873" y="1315"/>
                    <a:pt x="5055" y="2132"/>
                    <a:pt x="5055" y="3133"/>
                  </a:cubicBezTo>
                  <a:cubicBezTo>
                    <a:pt x="5055" y="3446"/>
                    <a:pt x="5134" y="3734"/>
                    <a:pt x="5271" y="3989"/>
                  </a:cubicBezTo>
                  <a:lnTo>
                    <a:pt x="2701" y="6559"/>
                  </a:lnTo>
                  <a:cubicBezTo>
                    <a:pt x="2440" y="6415"/>
                    <a:pt x="2139" y="6337"/>
                    <a:pt x="1825" y="6337"/>
                  </a:cubicBezTo>
                  <a:cubicBezTo>
                    <a:pt x="818" y="6337"/>
                    <a:pt x="1" y="7154"/>
                    <a:pt x="1" y="8154"/>
                  </a:cubicBezTo>
                  <a:cubicBezTo>
                    <a:pt x="1" y="9155"/>
                    <a:pt x="818" y="9972"/>
                    <a:pt x="1825" y="9972"/>
                  </a:cubicBezTo>
                  <a:cubicBezTo>
                    <a:pt x="2826" y="9972"/>
                    <a:pt x="3643" y="9155"/>
                    <a:pt x="3643" y="8154"/>
                  </a:cubicBezTo>
                  <a:cubicBezTo>
                    <a:pt x="3643" y="7834"/>
                    <a:pt x="3558" y="7533"/>
                    <a:pt x="3414" y="7272"/>
                  </a:cubicBezTo>
                  <a:lnTo>
                    <a:pt x="5971" y="4715"/>
                  </a:lnTo>
                  <a:cubicBezTo>
                    <a:pt x="6239" y="4865"/>
                    <a:pt x="6546" y="4957"/>
                    <a:pt x="6873" y="4957"/>
                  </a:cubicBezTo>
                  <a:cubicBezTo>
                    <a:pt x="7246" y="4957"/>
                    <a:pt x="7586" y="4846"/>
                    <a:pt x="7874" y="4656"/>
                  </a:cubicBezTo>
                  <a:lnTo>
                    <a:pt x="10483" y="7265"/>
                  </a:lnTo>
                  <a:cubicBezTo>
                    <a:pt x="10332" y="7527"/>
                    <a:pt x="10254" y="7827"/>
                    <a:pt x="10254" y="8154"/>
                  </a:cubicBezTo>
                  <a:cubicBezTo>
                    <a:pt x="10254" y="9155"/>
                    <a:pt x="11065" y="9972"/>
                    <a:pt x="12072" y="9972"/>
                  </a:cubicBezTo>
                  <a:cubicBezTo>
                    <a:pt x="13072" y="9972"/>
                    <a:pt x="13889" y="9155"/>
                    <a:pt x="13889" y="8154"/>
                  </a:cubicBezTo>
                  <a:cubicBezTo>
                    <a:pt x="13889" y="7840"/>
                    <a:pt x="13811" y="7540"/>
                    <a:pt x="13667" y="7285"/>
                  </a:cubicBezTo>
                  <a:lnTo>
                    <a:pt x="17584" y="3368"/>
                  </a:lnTo>
                  <a:cubicBezTo>
                    <a:pt x="17858" y="3538"/>
                    <a:pt x="18185" y="3636"/>
                    <a:pt x="18538" y="3636"/>
                  </a:cubicBezTo>
                  <a:cubicBezTo>
                    <a:pt x="19539" y="3636"/>
                    <a:pt x="20356" y="2825"/>
                    <a:pt x="20356" y="1818"/>
                  </a:cubicBezTo>
                  <a:cubicBezTo>
                    <a:pt x="20356" y="818"/>
                    <a:pt x="19539" y="1"/>
                    <a:pt x="18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478;p22">
              <a:extLst>
                <a:ext uri="{FF2B5EF4-FFF2-40B4-BE49-F238E27FC236}">
                  <a16:creationId xmlns:a16="http://schemas.microsoft.com/office/drawing/2014/main" id="{5940024A-ACFB-4E5A-8F6F-16BA895F6961}"/>
                </a:ext>
              </a:extLst>
            </p:cNvPr>
            <p:cNvSpPr/>
            <p:nvPr/>
          </p:nvSpPr>
          <p:spPr>
            <a:xfrm>
              <a:off x="5310935" y="214861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1"/>
                  </a:moveTo>
                  <a:cubicBezTo>
                    <a:pt x="367" y="1"/>
                    <a:pt x="243" y="53"/>
                    <a:pt x="145" y="151"/>
                  </a:cubicBezTo>
                  <a:cubicBezTo>
                    <a:pt x="53" y="243"/>
                    <a:pt x="1" y="373"/>
                    <a:pt x="1" y="504"/>
                  </a:cubicBezTo>
                  <a:cubicBezTo>
                    <a:pt x="1" y="642"/>
                    <a:pt x="53" y="766"/>
                    <a:pt x="145" y="864"/>
                  </a:cubicBezTo>
                  <a:cubicBezTo>
                    <a:pt x="243" y="955"/>
                    <a:pt x="367" y="1008"/>
                    <a:pt x="504" y="1008"/>
                  </a:cubicBezTo>
                  <a:cubicBezTo>
                    <a:pt x="635" y="1008"/>
                    <a:pt x="766" y="955"/>
                    <a:pt x="857" y="864"/>
                  </a:cubicBezTo>
                  <a:cubicBezTo>
                    <a:pt x="949" y="766"/>
                    <a:pt x="1008" y="642"/>
                    <a:pt x="1008" y="504"/>
                  </a:cubicBezTo>
                  <a:cubicBezTo>
                    <a:pt x="1008" y="373"/>
                    <a:pt x="949" y="243"/>
                    <a:pt x="857" y="151"/>
                  </a:cubicBezTo>
                  <a:cubicBezTo>
                    <a:pt x="766" y="60"/>
                    <a:pt x="635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468;p22">
              <a:extLst>
                <a:ext uri="{FF2B5EF4-FFF2-40B4-BE49-F238E27FC236}">
                  <a16:creationId xmlns:a16="http://schemas.microsoft.com/office/drawing/2014/main" id="{351692BE-CE7E-4BE9-90CC-8C543CE2551C}"/>
                </a:ext>
              </a:extLst>
            </p:cNvPr>
            <p:cNvSpPr/>
            <p:nvPr/>
          </p:nvSpPr>
          <p:spPr>
            <a:xfrm>
              <a:off x="5133984" y="318514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469;p22">
              <a:extLst>
                <a:ext uri="{FF2B5EF4-FFF2-40B4-BE49-F238E27FC236}">
                  <a16:creationId xmlns:a16="http://schemas.microsoft.com/office/drawing/2014/main" id="{99046953-6D5C-406B-8183-ABBE59EF17B8}"/>
                </a:ext>
              </a:extLst>
            </p:cNvPr>
            <p:cNvSpPr/>
            <p:nvPr/>
          </p:nvSpPr>
          <p:spPr>
            <a:xfrm>
              <a:off x="4825848" y="320985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470;p22">
              <a:extLst>
                <a:ext uri="{FF2B5EF4-FFF2-40B4-BE49-F238E27FC236}">
                  <a16:creationId xmlns:a16="http://schemas.microsoft.com/office/drawing/2014/main" id="{B017B9DC-D8BF-4EC3-8E73-DA17639CEFB4}"/>
                </a:ext>
              </a:extLst>
            </p:cNvPr>
            <p:cNvSpPr/>
            <p:nvPr/>
          </p:nvSpPr>
          <p:spPr>
            <a:xfrm>
              <a:off x="5180994" y="341591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471;p22">
              <a:extLst>
                <a:ext uri="{FF2B5EF4-FFF2-40B4-BE49-F238E27FC236}">
                  <a16:creationId xmlns:a16="http://schemas.microsoft.com/office/drawing/2014/main" id="{71ABAF96-2FA6-4794-B6B0-C71CE9979A18}"/>
                </a:ext>
              </a:extLst>
            </p:cNvPr>
            <p:cNvSpPr/>
            <p:nvPr/>
          </p:nvSpPr>
          <p:spPr>
            <a:xfrm>
              <a:off x="4880322" y="346531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472;p22">
              <a:extLst>
                <a:ext uri="{FF2B5EF4-FFF2-40B4-BE49-F238E27FC236}">
                  <a16:creationId xmlns:a16="http://schemas.microsoft.com/office/drawing/2014/main" id="{5ED85537-76F0-44FF-8FF7-B46C8C4AE87B}"/>
                </a:ext>
              </a:extLst>
            </p:cNvPr>
            <p:cNvSpPr/>
            <p:nvPr/>
          </p:nvSpPr>
          <p:spPr>
            <a:xfrm>
              <a:off x="4885213" y="329058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465;p22">
              <a:extLst>
                <a:ext uri="{FF2B5EF4-FFF2-40B4-BE49-F238E27FC236}">
                  <a16:creationId xmlns:a16="http://schemas.microsoft.com/office/drawing/2014/main" id="{64228E4F-2B75-4813-9D80-7C3E04F53ADB}"/>
                </a:ext>
              </a:extLst>
            </p:cNvPr>
            <p:cNvSpPr/>
            <p:nvPr/>
          </p:nvSpPr>
          <p:spPr>
            <a:xfrm>
              <a:off x="5111039" y="445765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466;p22">
              <a:extLst>
                <a:ext uri="{FF2B5EF4-FFF2-40B4-BE49-F238E27FC236}">
                  <a16:creationId xmlns:a16="http://schemas.microsoft.com/office/drawing/2014/main" id="{06C20027-8BAC-48A6-99CA-4F12D61905C2}"/>
                </a:ext>
              </a:extLst>
            </p:cNvPr>
            <p:cNvSpPr/>
            <p:nvPr/>
          </p:nvSpPr>
          <p:spPr>
            <a:xfrm>
              <a:off x="4842769" y="445765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421;p21">
              <a:extLst>
                <a:ext uri="{FF2B5EF4-FFF2-40B4-BE49-F238E27FC236}">
                  <a16:creationId xmlns:a16="http://schemas.microsoft.com/office/drawing/2014/main" id="{E205516B-200F-49E9-99DE-697653595C59}"/>
                </a:ext>
              </a:extLst>
            </p:cNvPr>
            <p:cNvSpPr/>
            <p:nvPr/>
          </p:nvSpPr>
          <p:spPr>
            <a:xfrm>
              <a:off x="4978122" y="6216358"/>
              <a:ext cx="236732" cy="36788"/>
            </a:xfrm>
            <a:custGeom>
              <a:avLst/>
              <a:gdLst/>
              <a:ahLst/>
              <a:cxnLst/>
              <a:rect l="l" t="t" r="r" b="b"/>
              <a:pathLst>
                <a:path w="991" h="154" extrusionOk="0">
                  <a:moveTo>
                    <a:pt x="77" y="1"/>
                  </a:moveTo>
                  <a:cubicBezTo>
                    <a:pt x="33" y="1"/>
                    <a:pt x="1" y="34"/>
                    <a:pt x="1" y="77"/>
                  </a:cubicBezTo>
                  <a:cubicBezTo>
                    <a:pt x="1" y="121"/>
                    <a:pt x="33" y="153"/>
                    <a:pt x="77" y="153"/>
                  </a:cubicBezTo>
                  <a:lnTo>
                    <a:pt x="914" y="153"/>
                  </a:lnTo>
                  <a:cubicBezTo>
                    <a:pt x="957" y="153"/>
                    <a:pt x="990" y="121"/>
                    <a:pt x="990" y="77"/>
                  </a:cubicBezTo>
                  <a:cubicBezTo>
                    <a:pt x="990" y="34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422;p21">
              <a:extLst>
                <a:ext uri="{FF2B5EF4-FFF2-40B4-BE49-F238E27FC236}">
                  <a16:creationId xmlns:a16="http://schemas.microsoft.com/office/drawing/2014/main" id="{AF58D916-8D9A-4722-8BAD-3B7EB91D9D67}"/>
                </a:ext>
              </a:extLst>
            </p:cNvPr>
            <p:cNvSpPr/>
            <p:nvPr/>
          </p:nvSpPr>
          <p:spPr>
            <a:xfrm>
              <a:off x="5004162" y="6268436"/>
              <a:ext cx="179400" cy="36549"/>
            </a:xfrm>
            <a:custGeom>
              <a:avLst/>
              <a:gdLst/>
              <a:ahLst/>
              <a:cxnLst/>
              <a:rect l="l" t="t" r="r" b="b"/>
              <a:pathLst>
                <a:path w="751" h="153" extrusionOk="0">
                  <a:moveTo>
                    <a:pt x="66" y="0"/>
                  </a:moveTo>
                  <a:cubicBezTo>
                    <a:pt x="33" y="0"/>
                    <a:pt x="0" y="33"/>
                    <a:pt x="0" y="76"/>
                  </a:cubicBezTo>
                  <a:cubicBezTo>
                    <a:pt x="0" y="109"/>
                    <a:pt x="33" y="153"/>
                    <a:pt x="66" y="153"/>
                  </a:cubicBezTo>
                  <a:lnTo>
                    <a:pt x="674" y="153"/>
                  </a:lnTo>
                  <a:cubicBezTo>
                    <a:pt x="718" y="153"/>
                    <a:pt x="751" y="109"/>
                    <a:pt x="751" y="76"/>
                  </a:cubicBezTo>
                  <a:cubicBezTo>
                    <a:pt x="751" y="33"/>
                    <a:pt x="71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423;p21">
              <a:extLst>
                <a:ext uri="{FF2B5EF4-FFF2-40B4-BE49-F238E27FC236}">
                  <a16:creationId xmlns:a16="http://schemas.microsoft.com/office/drawing/2014/main" id="{3DA9705E-28A0-429C-85D1-42B795B1AC51}"/>
                </a:ext>
              </a:extLst>
            </p:cNvPr>
            <p:cNvSpPr/>
            <p:nvPr/>
          </p:nvSpPr>
          <p:spPr>
            <a:xfrm>
              <a:off x="4863937" y="5679824"/>
              <a:ext cx="462477" cy="500460"/>
            </a:xfrm>
            <a:custGeom>
              <a:avLst/>
              <a:gdLst/>
              <a:ahLst/>
              <a:cxnLst/>
              <a:rect l="l" t="t" r="r" b="b"/>
              <a:pathLst>
                <a:path w="1936" h="2095" extrusionOk="0">
                  <a:moveTo>
                    <a:pt x="1327" y="692"/>
                  </a:moveTo>
                  <a:cubicBezTo>
                    <a:pt x="1403" y="692"/>
                    <a:pt x="1446" y="790"/>
                    <a:pt x="1392" y="844"/>
                  </a:cubicBezTo>
                  <a:lnTo>
                    <a:pt x="935" y="1301"/>
                  </a:lnTo>
                  <a:cubicBezTo>
                    <a:pt x="914" y="1328"/>
                    <a:pt x="881" y="1342"/>
                    <a:pt x="848" y="1342"/>
                  </a:cubicBezTo>
                  <a:cubicBezTo>
                    <a:pt x="816" y="1342"/>
                    <a:pt x="783" y="1328"/>
                    <a:pt x="761" y="1301"/>
                  </a:cubicBezTo>
                  <a:lnTo>
                    <a:pt x="587" y="1138"/>
                  </a:lnTo>
                  <a:cubicBezTo>
                    <a:pt x="511" y="1062"/>
                    <a:pt x="566" y="942"/>
                    <a:pt x="674" y="942"/>
                  </a:cubicBezTo>
                  <a:cubicBezTo>
                    <a:pt x="696" y="942"/>
                    <a:pt x="729" y="953"/>
                    <a:pt x="750" y="975"/>
                  </a:cubicBezTo>
                  <a:lnTo>
                    <a:pt x="837" y="1062"/>
                  </a:lnTo>
                  <a:cubicBezTo>
                    <a:pt x="843" y="1067"/>
                    <a:pt x="851" y="1070"/>
                    <a:pt x="861" y="1070"/>
                  </a:cubicBezTo>
                  <a:cubicBezTo>
                    <a:pt x="870" y="1070"/>
                    <a:pt x="881" y="1067"/>
                    <a:pt x="892" y="1062"/>
                  </a:cubicBezTo>
                  <a:lnTo>
                    <a:pt x="1261" y="714"/>
                  </a:lnTo>
                  <a:cubicBezTo>
                    <a:pt x="1283" y="703"/>
                    <a:pt x="1305" y="692"/>
                    <a:pt x="1327" y="692"/>
                  </a:cubicBezTo>
                  <a:close/>
                  <a:moveTo>
                    <a:pt x="993" y="1"/>
                  </a:moveTo>
                  <a:cubicBezTo>
                    <a:pt x="956" y="1"/>
                    <a:pt x="918" y="3"/>
                    <a:pt x="881" y="7"/>
                  </a:cubicBezTo>
                  <a:cubicBezTo>
                    <a:pt x="446" y="51"/>
                    <a:pt x="98" y="399"/>
                    <a:pt x="44" y="823"/>
                  </a:cubicBezTo>
                  <a:cubicBezTo>
                    <a:pt x="0" y="1138"/>
                    <a:pt x="109" y="1442"/>
                    <a:pt x="337" y="1649"/>
                  </a:cubicBezTo>
                  <a:cubicBezTo>
                    <a:pt x="457" y="1769"/>
                    <a:pt x="511" y="1866"/>
                    <a:pt x="511" y="1986"/>
                  </a:cubicBezTo>
                  <a:lnTo>
                    <a:pt x="511" y="2019"/>
                  </a:lnTo>
                  <a:cubicBezTo>
                    <a:pt x="511" y="2062"/>
                    <a:pt x="544" y="2095"/>
                    <a:pt x="587" y="2095"/>
                  </a:cubicBezTo>
                  <a:lnTo>
                    <a:pt x="1381" y="2095"/>
                  </a:lnTo>
                  <a:cubicBezTo>
                    <a:pt x="1425" y="2095"/>
                    <a:pt x="1457" y="2062"/>
                    <a:pt x="1457" y="2019"/>
                  </a:cubicBezTo>
                  <a:lnTo>
                    <a:pt x="1457" y="1986"/>
                  </a:lnTo>
                  <a:cubicBezTo>
                    <a:pt x="1457" y="1866"/>
                    <a:pt x="1512" y="1769"/>
                    <a:pt x="1631" y="1649"/>
                  </a:cubicBezTo>
                  <a:cubicBezTo>
                    <a:pt x="1827" y="1475"/>
                    <a:pt x="1936" y="1214"/>
                    <a:pt x="1936" y="953"/>
                  </a:cubicBezTo>
                  <a:cubicBezTo>
                    <a:pt x="1936" y="681"/>
                    <a:pt x="1827" y="420"/>
                    <a:pt x="1620" y="246"/>
                  </a:cubicBezTo>
                  <a:cubicBezTo>
                    <a:pt x="1452" y="87"/>
                    <a:pt x="122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F8F1B9A-3818-441E-A7CE-1963FFD315F4}"/>
                </a:ext>
              </a:extLst>
            </p:cNvPr>
            <p:cNvSpPr txBox="1"/>
            <p:nvPr/>
          </p:nvSpPr>
          <p:spPr>
            <a:xfrm>
              <a:off x="1231912" y="2008751"/>
              <a:ext cx="25170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5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 Steps</a:t>
              </a:r>
            </a:p>
          </p:txBody>
        </p:sp>
        <p:sp>
          <p:nvSpPr>
            <p:cNvPr id="138" name="Google Shape;630;p44">
              <a:extLst>
                <a:ext uri="{FF2B5EF4-FFF2-40B4-BE49-F238E27FC236}">
                  <a16:creationId xmlns:a16="http://schemas.microsoft.com/office/drawing/2014/main" id="{F9692FAF-138C-440D-A30E-7E846548F0EC}"/>
                </a:ext>
              </a:extLst>
            </p:cNvPr>
            <p:cNvSpPr txBox="1">
              <a:spLocks/>
            </p:cNvSpPr>
            <p:nvPr/>
          </p:nvSpPr>
          <p:spPr>
            <a:xfrm>
              <a:off x="5751505" y="689843"/>
              <a:ext cx="4960037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39" name="Google Shape;630;p44">
              <a:extLst>
                <a:ext uri="{FF2B5EF4-FFF2-40B4-BE49-F238E27FC236}">
                  <a16:creationId xmlns:a16="http://schemas.microsoft.com/office/drawing/2014/main" id="{35F6F491-4418-48AE-B0DA-CD019B9AF80B}"/>
                </a:ext>
              </a:extLst>
            </p:cNvPr>
            <p:cNvSpPr txBox="1">
              <a:spLocks/>
            </p:cNvSpPr>
            <p:nvPr/>
          </p:nvSpPr>
          <p:spPr>
            <a:xfrm>
              <a:off x="5774155" y="1647481"/>
              <a:ext cx="6212167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th-TH" sz="24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เสนอรายละเอียด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</a:t>
              </a:r>
              <a:endParaRPr lang="en-US" sz="2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indent="0">
                <a:buNone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ที่เป็นผลจากการจัดการเรียนรู้ของครู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0" name="Google Shape;630;p44">
              <a:extLst>
                <a:ext uri="{FF2B5EF4-FFF2-40B4-BE49-F238E27FC236}">
                  <a16:creationId xmlns:a16="http://schemas.microsoft.com/office/drawing/2014/main" id="{04DE954B-7D30-44C0-8E11-071565C1D06E}"/>
                </a:ext>
              </a:extLst>
            </p:cNvPr>
            <p:cNvSpPr txBox="1">
              <a:spLocks/>
            </p:cNvSpPr>
            <p:nvPr/>
          </p:nvSpPr>
          <p:spPr>
            <a:xfrm>
              <a:off x="5192462" y="3104777"/>
              <a:ext cx="4836809" cy="722547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1" name="Google Shape;630;p44">
              <a:extLst>
                <a:ext uri="{FF2B5EF4-FFF2-40B4-BE49-F238E27FC236}">
                  <a16:creationId xmlns:a16="http://schemas.microsoft.com/office/drawing/2014/main" id="{B7C6EF5E-53EB-42B0-A464-C31A36786098}"/>
                </a:ext>
              </a:extLst>
            </p:cNvPr>
            <p:cNvSpPr txBox="1">
              <a:spLocks/>
            </p:cNvSpPr>
            <p:nvPr/>
          </p:nvSpPr>
          <p:spPr>
            <a:xfrm>
              <a:off x="5838270" y="5691337"/>
              <a:ext cx="4213658" cy="512106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Reflection</a:t>
              </a:r>
            </a:p>
          </p:txBody>
        </p:sp>
        <p:sp>
          <p:nvSpPr>
            <p:cNvPr id="142" name="Google Shape;630;p44">
              <a:extLst>
                <a:ext uri="{FF2B5EF4-FFF2-40B4-BE49-F238E27FC236}">
                  <a16:creationId xmlns:a16="http://schemas.microsoft.com/office/drawing/2014/main" id="{8C507535-F0EB-48EF-8B55-07E57A037F59}"/>
                </a:ext>
              </a:extLst>
            </p:cNvPr>
            <p:cNvSpPr txBox="1">
              <a:spLocks/>
            </p:cNvSpPr>
            <p:nvPr/>
          </p:nvSpPr>
          <p:spPr>
            <a:xfrm>
              <a:off x="5838270" y="4392713"/>
              <a:ext cx="4383109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ปรับแผนงาน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11EBABD-1D74-4F4A-B150-C13B4A9399BA}"/>
                </a:ext>
              </a:extLst>
            </p:cNvPr>
            <p:cNvSpPr/>
            <p:nvPr/>
          </p:nvSpPr>
          <p:spPr>
            <a:xfrm>
              <a:off x="4417424" y="785526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265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A490E357-E762-4F66-A64A-27A9FB4F3577}"/>
                </a:ext>
              </a:extLst>
            </p:cNvPr>
            <p:cNvSpPr/>
            <p:nvPr/>
          </p:nvSpPr>
          <p:spPr>
            <a:xfrm>
              <a:off x="4440004" y="2046505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517B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BBED8E7-890B-4F3B-A226-D02F82F87DD5}"/>
                </a:ext>
              </a:extLst>
            </p:cNvPr>
            <p:cNvSpPr/>
            <p:nvPr/>
          </p:nvSpPr>
          <p:spPr>
            <a:xfrm>
              <a:off x="4414865" y="3308389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A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3B438285-F0A5-4956-9C38-B83B2C94A874}"/>
                </a:ext>
              </a:extLst>
            </p:cNvPr>
            <p:cNvSpPr/>
            <p:nvPr/>
          </p:nvSpPr>
          <p:spPr>
            <a:xfrm>
              <a:off x="4426190" y="4537697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76B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AE22D9A-51AB-46A8-804F-746F3BD44550}"/>
                </a:ext>
              </a:extLst>
            </p:cNvPr>
            <p:cNvSpPr/>
            <p:nvPr/>
          </p:nvSpPr>
          <p:spPr>
            <a:xfrm>
              <a:off x="4377864" y="5822256"/>
              <a:ext cx="285973" cy="28597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9DCB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545DCEA-D7BF-4E68-97E7-C306D1D32107}"/>
                </a:ext>
              </a:extLst>
            </p:cNvPr>
            <p:cNvSpPr txBox="1"/>
            <p:nvPr/>
          </p:nvSpPr>
          <p:spPr>
            <a:xfrm>
              <a:off x="4374236" y="5794834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5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0AB3D01-B4DF-4F48-8318-AB8EEF93A8E3}"/>
                </a:ext>
              </a:extLst>
            </p:cNvPr>
            <p:cNvSpPr txBox="1"/>
            <p:nvPr/>
          </p:nvSpPr>
          <p:spPr>
            <a:xfrm>
              <a:off x="4434546" y="2013668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2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73FBD88-A6DB-431E-83C1-F69BD3E326A1}"/>
                </a:ext>
              </a:extLst>
            </p:cNvPr>
            <p:cNvSpPr txBox="1"/>
            <p:nvPr/>
          </p:nvSpPr>
          <p:spPr>
            <a:xfrm>
              <a:off x="4405468" y="3282616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3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A1990A4E-A051-445F-B456-096B7B19297F}"/>
                </a:ext>
              </a:extLst>
            </p:cNvPr>
            <p:cNvSpPr txBox="1"/>
            <p:nvPr/>
          </p:nvSpPr>
          <p:spPr>
            <a:xfrm>
              <a:off x="4399257" y="4496028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4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C23D4E8-AEBE-41D5-AC79-44B775BDB2E9}"/>
                </a:ext>
              </a:extLst>
            </p:cNvPr>
            <p:cNvSpPr txBox="1"/>
            <p:nvPr/>
          </p:nvSpPr>
          <p:spPr>
            <a:xfrm>
              <a:off x="4424207" y="762006"/>
              <a:ext cx="312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74B99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1</a:t>
              </a: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433F6DA7-C141-41C1-806C-6729E3C386F4}"/>
              </a:ext>
            </a:extLst>
          </p:cNvPr>
          <p:cNvSpPr txBox="1"/>
          <p:nvPr/>
        </p:nvSpPr>
        <p:spPr>
          <a:xfrm>
            <a:off x="989605" y="2964382"/>
            <a:ext cx="2467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74B99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lang="en-US" sz="2800" b="1" dirty="0">
                <a:solidFill>
                  <a:srgbClr val="674B99"/>
                </a:solidFill>
                <a:latin typeface="Kanit" panose="020B0604020202020204" charset="-34"/>
                <a:cs typeface="Kanit" panose="020B0604020202020204" charset="-34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74B99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6632A16-F2A9-4879-9DDB-0C800B57B09A}"/>
              </a:ext>
            </a:extLst>
          </p:cNvPr>
          <p:cNvGrpSpPr/>
          <p:nvPr/>
        </p:nvGrpSpPr>
        <p:grpSpPr>
          <a:xfrm>
            <a:off x="10497612" y="37824"/>
            <a:ext cx="1472027" cy="756512"/>
            <a:chOff x="3106437" y="246785"/>
            <a:chExt cx="2530587" cy="1300534"/>
          </a:xfrm>
        </p:grpSpPr>
        <p:pic>
          <p:nvPicPr>
            <p:cNvPr id="57" name="Picture 56" descr="Logo&#10;&#10;Description generated with very high confidence">
              <a:extLst>
                <a:ext uri="{FF2B5EF4-FFF2-40B4-BE49-F238E27FC236}">
                  <a16:creationId xmlns:a16="http://schemas.microsoft.com/office/drawing/2014/main" id="{78753154-FE07-4A4A-AD58-3C60CC56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3A74D31-389E-4489-AF8A-644030E9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0D22130-ECF6-4A7C-84B6-EF262312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31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1EE588D-479D-421F-A15E-B1C4E9207F62}"/>
              </a:ext>
            </a:extLst>
          </p:cNvPr>
          <p:cNvSpPr/>
          <p:nvPr/>
        </p:nvSpPr>
        <p:spPr>
          <a:xfrm>
            <a:off x="10613867" y="3215041"/>
            <a:ext cx="1497535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FDCCBF8-280D-4EEF-8A22-953B216CBE29}"/>
              </a:ext>
            </a:extLst>
          </p:cNvPr>
          <p:cNvSpPr txBox="1"/>
          <p:nvPr/>
        </p:nvSpPr>
        <p:spPr>
          <a:xfrm>
            <a:off x="10563410" y="3430174"/>
            <a:ext cx="1636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7AED2ABE-3603-4C30-8AC3-1D02A47AF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2" b="8210"/>
          <a:stretch/>
        </p:blipFill>
        <p:spPr>
          <a:xfrm>
            <a:off x="8424858" y="5915906"/>
            <a:ext cx="2062698" cy="850894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2E27615-3377-4865-808C-15FF0C237C23}"/>
              </a:ext>
            </a:extLst>
          </p:cNvPr>
          <p:cNvSpPr/>
          <p:nvPr/>
        </p:nvSpPr>
        <p:spPr>
          <a:xfrm>
            <a:off x="783787" y="851452"/>
            <a:ext cx="1681026" cy="1037234"/>
          </a:xfrm>
          <a:prstGeom prst="roundRect">
            <a:avLst/>
          </a:prstGeom>
          <a:solidFill>
            <a:srgbClr val="F0E1FF"/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5853085-DEF7-4B75-9E45-65B466877CE7}"/>
              </a:ext>
            </a:extLst>
          </p:cNvPr>
          <p:cNvSpPr/>
          <p:nvPr/>
        </p:nvSpPr>
        <p:spPr>
          <a:xfrm>
            <a:off x="0" y="6750388"/>
            <a:ext cx="12192000" cy="11344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nit" panose="00000500000000000000" pitchFamily="2" charset="-34"/>
              <a:ea typeface="+mn-ea"/>
              <a:cs typeface="Kanit" panose="00000500000000000000" pitchFamily="2" charset="-34"/>
            </a:endParaRPr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E0AB40D-ED63-4368-A861-0A5E6DC4AC73}"/>
              </a:ext>
            </a:extLst>
          </p:cNvPr>
          <p:cNvGrpSpPr/>
          <p:nvPr/>
        </p:nvGrpSpPr>
        <p:grpSpPr>
          <a:xfrm>
            <a:off x="10853765" y="-28316"/>
            <a:ext cx="1171988" cy="620983"/>
            <a:chOff x="3182513" y="246785"/>
            <a:chExt cx="2454511" cy="1300534"/>
          </a:xfrm>
        </p:grpSpPr>
        <p:pic>
          <p:nvPicPr>
            <p:cNvPr id="275" name="Picture 274" descr="Logo&#10;&#10;Description generated with very high confidence">
              <a:extLst>
                <a:ext uri="{FF2B5EF4-FFF2-40B4-BE49-F238E27FC236}">
                  <a16:creationId xmlns:a16="http://schemas.microsoft.com/office/drawing/2014/main" id="{5ECD65E3-D5E2-4EDF-9A6C-E5C705D10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513" y="246785"/>
              <a:ext cx="1320891" cy="1300534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16B7657F-E63A-4B6E-AF65-83836FC1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96EADDB5-758C-4065-BF82-FA85FB81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78" name="TextBox 277">
            <a:extLst>
              <a:ext uri="{FF2B5EF4-FFF2-40B4-BE49-F238E27FC236}">
                <a16:creationId xmlns:a16="http://schemas.microsoft.com/office/drawing/2014/main" id="{878D5CEB-CA64-4D44-B11B-C5027B7D8EE8}"/>
              </a:ext>
            </a:extLst>
          </p:cNvPr>
          <p:cNvSpPr txBox="1"/>
          <p:nvPr/>
        </p:nvSpPr>
        <p:spPr>
          <a:xfrm>
            <a:off x="2406528" y="152789"/>
            <a:ext cx="7378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5 Steps Developmental Evaluation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DE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) ช่วงกลางน้ำ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ปี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3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580EF7E-A483-4087-8789-5F90B3460740}"/>
              </a:ext>
            </a:extLst>
          </p:cNvPr>
          <p:cNvSpPr/>
          <p:nvPr/>
        </p:nvSpPr>
        <p:spPr>
          <a:xfrm>
            <a:off x="790892" y="2004953"/>
            <a:ext cx="1681026" cy="1033142"/>
          </a:xfrm>
          <a:prstGeom prst="roundRect">
            <a:avLst/>
          </a:prstGeom>
          <a:solidFill>
            <a:srgbClr val="F0E1FF"/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DB639CF-0E95-4691-A271-F4EE2B3AFE9F}"/>
              </a:ext>
            </a:extLst>
          </p:cNvPr>
          <p:cNvSpPr/>
          <p:nvPr/>
        </p:nvSpPr>
        <p:spPr>
          <a:xfrm>
            <a:off x="838608" y="3194817"/>
            <a:ext cx="1681026" cy="1033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5708D53-D5AF-4AD4-AC6A-237995E69087}"/>
              </a:ext>
            </a:extLst>
          </p:cNvPr>
          <p:cNvSpPr/>
          <p:nvPr/>
        </p:nvSpPr>
        <p:spPr>
          <a:xfrm>
            <a:off x="838669" y="4418237"/>
            <a:ext cx="1681026" cy="10331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3B3D475-C952-4952-BF82-30100939A0B3}"/>
              </a:ext>
            </a:extLst>
          </p:cNvPr>
          <p:cNvSpPr/>
          <p:nvPr/>
        </p:nvSpPr>
        <p:spPr>
          <a:xfrm>
            <a:off x="830833" y="5624887"/>
            <a:ext cx="1681026" cy="10331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0" name="Callout: Right Arrow 99">
            <a:extLst>
              <a:ext uri="{FF2B5EF4-FFF2-40B4-BE49-F238E27FC236}">
                <a16:creationId xmlns:a16="http://schemas.microsoft.com/office/drawing/2014/main" id="{E7C9D0E3-34A0-460E-A316-7123E2BDE2B7}"/>
              </a:ext>
            </a:extLst>
          </p:cNvPr>
          <p:cNvSpPr/>
          <p:nvPr/>
        </p:nvSpPr>
        <p:spPr>
          <a:xfrm>
            <a:off x="258410" y="864432"/>
            <a:ext cx="431871" cy="218216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19050">
            <a:solidFill>
              <a:srgbClr val="FF66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</a:p>
        </p:txBody>
      </p:sp>
      <p:sp>
        <p:nvSpPr>
          <p:cNvPr id="101" name="Callout: Right Arrow 100">
            <a:extLst>
              <a:ext uri="{FF2B5EF4-FFF2-40B4-BE49-F238E27FC236}">
                <a16:creationId xmlns:a16="http://schemas.microsoft.com/office/drawing/2014/main" id="{51294C79-9BEE-4329-AD88-761647A54CF0}"/>
              </a:ext>
            </a:extLst>
          </p:cNvPr>
          <p:cNvSpPr/>
          <p:nvPr/>
        </p:nvSpPr>
        <p:spPr>
          <a:xfrm>
            <a:off x="258913" y="3194818"/>
            <a:ext cx="446332" cy="3453794"/>
          </a:xfrm>
          <a:prstGeom prst="rightArrowCallout">
            <a:avLst/>
          </a:prstGeom>
          <a:noFill/>
          <a:ln w="19050">
            <a:solidFill>
              <a:srgbClr val="FF66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CA02318-0335-4F51-ACB9-F2DD722397C8}"/>
              </a:ext>
            </a:extLst>
          </p:cNvPr>
          <p:cNvSpPr txBox="1"/>
          <p:nvPr/>
        </p:nvSpPr>
        <p:spPr>
          <a:xfrm>
            <a:off x="1045068" y="699685"/>
            <a:ext cx="1245074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9.30 – 12.00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529A67-0018-47AE-AF6F-FC669B1FF4E4}"/>
              </a:ext>
            </a:extLst>
          </p:cNvPr>
          <p:cNvSpPr txBox="1"/>
          <p:nvPr/>
        </p:nvSpPr>
        <p:spPr>
          <a:xfrm>
            <a:off x="998529" y="1929382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17.00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C6EFB8B-6E26-4DC7-A78D-FDCCFE6AE1AC}"/>
              </a:ext>
            </a:extLst>
          </p:cNvPr>
          <p:cNvSpPr txBox="1"/>
          <p:nvPr/>
        </p:nvSpPr>
        <p:spPr>
          <a:xfrm>
            <a:off x="1026442" y="3133937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9.10 – 12.</a:t>
            </a:r>
            <a:r>
              <a:rPr lang="en-US" sz="1000" b="1" dirty="0">
                <a:solidFill>
                  <a:prstClr val="black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0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18E5023-9450-4707-A981-60D2B5F55C32}"/>
              </a:ext>
            </a:extLst>
          </p:cNvPr>
          <p:cNvSpPr txBox="1"/>
          <p:nvPr/>
        </p:nvSpPr>
        <p:spPr>
          <a:xfrm>
            <a:off x="1068551" y="4298988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16.00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A2893D1-BA74-4948-9080-DE172DFCF58F}"/>
              </a:ext>
            </a:extLst>
          </p:cNvPr>
          <p:cNvSpPr txBox="1"/>
          <p:nvPr/>
        </p:nvSpPr>
        <p:spPr>
          <a:xfrm>
            <a:off x="1068551" y="5549345"/>
            <a:ext cx="1245074" cy="2462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A5762A-28AE-488C-8FBC-BE6A955FF81D}"/>
              </a:ext>
            </a:extLst>
          </p:cNvPr>
          <p:cNvSpPr txBox="1"/>
          <p:nvPr/>
        </p:nvSpPr>
        <p:spPr>
          <a:xfrm>
            <a:off x="789628" y="908011"/>
            <a:ext cx="169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วิเคราะห์การเปลี่ยนแปลงของนักเรียน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901777E-BFD7-40F0-B8D8-1B560E61C987}"/>
              </a:ext>
            </a:extLst>
          </p:cNvPr>
          <p:cNvSpPr txBox="1"/>
          <p:nvPr/>
        </p:nvSpPr>
        <p:spPr>
          <a:xfrm>
            <a:off x="838608" y="3367968"/>
            <a:ext cx="16732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ปัญหาและอุปสรรค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C160292E-D5B4-4694-A4D3-01D0AEC83479}"/>
              </a:ext>
            </a:extLst>
          </p:cNvPr>
          <p:cNvSpPr txBox="1"/>
          <p:nvPr/>
        </p:nvSpPr>
        <p:spPr>
          <a:xfrm>
            <a:off x="830833" y="4681300"/>
            <a:ext cx="168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ปรับแผนงาน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E46868A-79EC-4019-B416-0BD3B228B360}"/>
              </a:ext>
            </a:extLst>
          </p:cNvPr>
          <p:cNvSpPr txBox="1"/>
          <p:nvPr/>
        </p:nvSpPr>
        <p:spPr>
          <a:xfrm>
            <a:off x="830833" y="5900937"/>
            <a:ext cx="167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911FB9EE-8A38-4B07-A6C5-59D23991231F}"/>
              </a:ext>
            </a:extLst>
          </p:cNvPr>
          <p:cNvSpPr/>
          <p:nvPr/>
        </p:nvSpPr>
        <p:spPr>
          <a:xfrm>
            <a:off x="2674567" y="3197139"/>
            <a:ext cx="7772334" cy="1027897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12AFE6A9-D0B4-4E9C-BF1F-8970F2CED583}"/>
              </a:ext>
            </a:extLst>
          </p:cNvPr>
          <p:cNvSpPr/>
          <p:nvPr/>
        </p:nvSpPr>
        <p:spPr>
          <a:xfrm>
            <a:off x="2625829" y="845847"/>
            <a:ext cx="3678883" cy="1035655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2EF6AE1C-8779-40B2-88B8-EA7C3508CB2D}"/>
              </a:ext>
            </a:extLst>
          </p:cNvPr>
          <p:cNvSpPr/>
          <p:nvPr/>
        </p:nvSpPr>
        <p:spPr>
          <a:xfrm>
            <a:off x="2586706" y="3107065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1ABF3EC-8D67-43D6-9A95-77B564E613FD}"/>
              </a:ext>
            </a:extLst>
          </p:cNvPr>
          <p:cNvSpPr txBox="1"/>
          <p:nvPr/>
        </p:nvSpPr>
        <p:spPr>
          <a:xfrm>
            <a:off x="2489493" y="3119913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33" name="Arrow: Right 232">
            <a:extLst>
              <a:ext uri="{FF2B5EF4-FFF2-40B4-BE49-F238E27FC236}">
                <a16:creationId xmlns:a16="http://schemas.microsoft.com/office/drawing/2014/main" id="{D82F3A21-E2F2-414C-8838-2EE5889C9252}"/>
              </a:ext>
            </a:extLst>
          </p:cNvPr>
          <p:cNvSpPr/>
          <p:nvPr/>
        </p:nvSpPr>
        <p:spPr>
          <a:xfrm>
            <a:off x="2520677" y="3574790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8416AE22-97E9-44B3-810F-D3BD6F88CF67}"/>
              </a:ext>
            </a:extLst>
          </p:cNvPr>
          <p:cNvSpPr/>
          <p:nvPr/>
        </p:nvSpPr>
        <p:spPr>
          <a:xfrm>
            <a:off x="2518343" y="75059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0" name="Arrow: Right 239">
            <a:extLst>
              <a:ext uri="{FF2B5EF4-FFF2-40B4-BE49-F238E27FC236}">
                <a16:creationId xmlns:a16="http://schemas.microsoft.com/office/drawing/2014/main" id="{C370B6D1-2C7D-4782-9A99-8B59967B8FB8}"/>
              </a:ext>
            </a:extLst>
          </p:cNvPr>
          <p:cNvSpPr/>
          <p:nvPr/>
        </p:nvSpPr>
        <p:spPr>
          <a:xfrm>
            <a:off x="2471918" y="123072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43A452ED-97A9-4241-A65F-C265D6279116}"/>
              </a:ext>
            </a:extLst>
          </p:cNvPr>
          <p:cNvSpPr txBox="1"/>
          <p:nvPr/>
        </p:nvSpPr>
        <p:spPr>
          <a:xfrm>
            <a:off x="2416155" y="763541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E5462AA5-3DFF-4ED5-8667-5767E5C57FE9}"/>
              </a:ext>
            </a:extLst>
          </p:cNvPr>
          <p:cNvSpPr/>
          <p:nvPr/>
        </p:nvSpPr>
        <p:spPr>
          <a:xfrm>
            <a:off x="4378451" y="2046233"/>
            <a:ext cx="3938630" cy="1008750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7098BFB6-A177-4771-ABD4-C6692C038F9B}"/>
              </a:ext>
            </a:extLst>
          </p:cNvPr>
          <p:cNvSpPr/>
          <p:nvPr/>
        </p:nvSpPr>
        <p:spPr>
          <a:xfrm>
            <a:off x="4286073" y="190277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3" name="Arrow: Right 262">
            <a:extLst>
              <a:ext uri="{FF2B5EF4-FFF2-40B4-BE49-F238E27FC236}">
                <a16:creationId xmlns:a16="http://schemas.microsoft.com/office/drawing/2014/main" id="{54118596-779E-4267-B2A6-77E1B325193E}"/>
              </a:ext>
            </a:extLst>
          </p:cNvPr>
          <p:cNvSpPr/>
          <p:nvPr/>
        </p:nvSpPr>
        <p:spPr>
          <a:xfrm>
            <a:off x="4242087" y="236720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9C32A1C-80F7-4EC4-A3E9-6F5F0A6CA02E}"/>
              </a:ext>
            </a:extLst>
          </p:cNvPr>
          <p:cNvSpPr txBox="1"/>
          <p:nvPr/>
        </p:nvSpPr>
        <p:spPr>
          <a:xfrm>
            <a:off x="4192237" y="1914116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64508BB9-CECF-4C48-AF55-2228B8EABDB6}"/>
              </a:ext>
            </a:extLst>
          </p:cNvPr>
          <p:cNvSpPr/>
          <p:nvPr/>
        </p:nvSpPr>
        <p:spPr>
          <a:xfrm>
            <a:off x="2674567" y="5623988"/>
            <a:ext cx="2613713" cy="102462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951F1722-BB4A-4FBB-B588-A32BEF8B4C7E}"/>
              </a:ext>
            </a:extLst>
          </p:cNvPr>
          <p:cNvSpPr/>
          <p:nvPr/>
        </p:nvSpPr>
        <p:spPr>
          <a:xfrm>
            <a:off x="2631573" y="5540945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92" name="Arrow: Right 291">
            <a:extLst>
              <a:ext uri="{FF2B5EF4-FFF2-40B4-BE49-F238E27FC236}">
                <a16:creationId xmlns:a16="http://schemas.microsoft.com/office/drawing/2014/main" id="{415D2B0C-85CB-4164-9EE0-F48DB2EE8C6E}"/>
              </a:ext>
            </a:extLst>
          </p:cNvPr>
          <p:cNvSpPr/>
          <p:nvPr/>
        </p:nvSpPr>
        <p:spPr>
          <a:xfrm>
            <a:off x="2501556" y="606075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9255CA4B-B790-4D78-8FBE-DCDB79B57A17}"/>
              </a:ext>
            </a:extLst>
          </p:cNvPr>
          <p:cNvSpPr txBox="1"/>
          <p:nvPr/>
        </p:nvSpPr>
        <p:spPr>
          <a:xfrm>
            <a:off x="2540093" y="5551657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1BB277C9-62CA-4045-B781-5C333D3A6F35}"/>
              </a:ext>
            </a:extLst>
          </p:cNvPr>
          <p:cNvSpPr txBox="1"/>
          <p:nvPr/>
        </p:nvSpPr>
        <p:spPr>
          <a:xfrm>
            <a:off x="2916188" y="5824254"/>
            <a:ext cx="2301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ได้เรียนรู้อะไร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จะนำไปปรับใช้อย่างไร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15B94928-4E98-49E5-8BC0-54E309BEAE54}"/>
              </a:ext>
            </a:extLst>
          </p:cNvPr>
          <p:cNvSpPr txBox="1"/>
          <p:nvPr/>
        </p:nvSpPr>
        <p:spPr>
          <a:xfrm>
            <a:off x="3843652" y="656678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9.30 – 9.45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84CEB8C7-1262-4487-B8D0-D53B51B51CB5}"/>
              </a:ext>
            </a:extLst>
          </p:cNvPr>
          <p:cNvSpPr txBox="1"/>
          <p:nvPr/>
        </p:nvSpPr>
        <p:spPr>
          <a:xfrm>
            <a:off x="2668917" y="957137"/>
            <a:ext cx="367888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เพื่อให้ทุกคนเห็นภาพใหญ่ตรงกัน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</a:t>
            </a:r>
          </a:p>
          <a:p>
            <a:pPr marL="114300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(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6" name="Rectangle: Rounded Corners 315">
            <a:extLst>
              <a:ext uri="{FF2B5EF4-FFF2-40B4-BE49-F238E27FC236}">
                <a16:creationId xmlns:a16="http://schemas.microsoft.com/office/drawing/2014/main" id="{EF1CB674-5958-4C1C-AFCA-014D5E223D02}"/>
              </a:ext>
            </a:extLst>
          </p:cNvPr>
          <p:cNvSpPr/>
          <p:nvPr/>
        </p:nvSpPr>
        <p:spPr>
          <a:xfrm>
            <a:off x="6488936" y="838939"/>
            <a:ext cx="3898896" cy="1035655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86C7B985-BC39-4B28-851F-737CDC0DE238}"/>
              </a:ext>
            </a:extLst>
          </p:cNvPr>
          <p:cNvSpPr/>
          <p:nvPr/>
        </p:nvSpPr>
        <p:spPr>
          <a:xfrm>
            <a:off x="6389589" y="734929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18" name="Arrow: Right 317">
            <a:extLst>
              <a:ext uri="{FF2B5EF4-FFF2-40B4-BE49-F238E27FC236}">
                <a16:creationId xmlns:a16="http://schemas.microsoft.com/office/drawing/2014/main" id="{1C08C416-5E02-4E9D-92F8-E5F65B458158}"/>
              </a:ext>
            </a:extLst>
          </p:cNvPr>
          <p:cNvSpPr/>
          <p:nvPr/>
        </p:nvSpPr>
        <p:spPr>
          <a:xfrm>
            <a:off x="6303052" y="123286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DAE4C658-4A6B-461C-841C-F83841F2AC44}"/>
              </a:ext>
            </a:extLst>
          </p:cNvPr>
          <p:cNvSpPr txBox="1"/>
          <p:nvPr/>
        </p:nvSpPr>
        <p:spPr>
          <a:xfrm>
            <a:off x="6287970" y="746133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8A46E50C-3D45-4DD6-A1DD-8F63BD45BE54}"/>
              </a:ext>
            </a:extLst>
          </p:cNvPr>
          <p:cNvSpPr txBox="1"/>
          <p:nvPr/>
        </p:nvSpPr>
        <p:spPr>
          <a:xfrm>
            <a:off x="8122268" y="639046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9.45 – 11.30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 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A9F9B69C-F5F9-40D6-BB5D-9AB6FB5E1715}"/>
              </a:ext>
            </a:extLst>
          </p:cNvPr>
          <p:cNvSpPr txBox="1"/>
          <p:nvPr/>
        </p:nvSpPr>
        <p:spPr>
          <a:xfrm>
            <a:off x="6603575" y="842693"/>
            <a:ext cx="3823261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เพื่อวิเคราะห์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(ใช้เครื่องมืออะไร และเกิดผลอย่างไร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 โดยการแบ่งกลุ่มตามประเด็นใน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เชิงปริมาณ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ภาพใหญ่ จำนวนที่ลดลงของปัญหา</a:t>
            </a: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เชิงคุณภาพ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ครูสามารถระบุได้ว่า เด็กดีขึ้นในประเด็นไหนบ้าง</a:t>
            </a:r>
          </a:p>
          <a:p>
            <a:pPr marL="174625" marR="0" lvl="0" indent="-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พฤติกรรมของนักเรียน </a:t>
            </a: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เป็นอย่างไร 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B74FD5D8-D716-421B-AA62-5AEEA389A8A1}"/>
              </a:ext>
            </a:extLst>
          </p:cNvPr>
          <p:cNvSpPr txBox="1"/>
          <p:nvPr/>
        </p:nvSpPr>
        <p:spPr>
          <a:xfrm>
            <a:off x="5730573" y="1950870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14.00 – 16.00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AC2B890-C58F-4BD3-AA44-790C67C6BE1F}"/>
              </a:ext>
            </a:extLst>
          </p:cNvPr>
          <p:cNvSpPr txBox="1"/>
          <p:nvPr/>
        </p:nvSpPr>
        <p:spPr>
          <a:xfrm>
            <a:off x="3355969" y="5502836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1C66C50-D095-4CAD-90E4-739AD6C4DB09}"/>
              </a:ext>
            </a:extLst>
          </p:cNvPr>
          <p:cNvSpPr txBox="1"/>
          <p:nvPr/>
        </p:nvSpPr>
        <p:spPr>
          <a:xfrm>
            <a:off x="798314" y="2044444"/>
            <a:ext cx="16855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Step 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เสนอรายละเอียด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ที่เป็นผลจากการจัดการเรียนรู้ของครู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0477ED9-A6EA-4F7E-A20C-A36BC7BE9FCE}"/>
              </a:ext>
            </a:extLst>
          </p:cNvPr>
          <p:cNvSpPr/>
          <p:nvPr/>
        </p:nvSpPr>
        <p:spPr>
          <a:xfrm>
            <a:off x="10539279" y="866983"/>
            <a:ext cx="1599381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CC787B7-BA41-482A-9740-7C7C5374DC57}"/>
              </a:ext>
            </a:extLst>
          </p:cNvPr>
          <p:cNvSpPr/>
          <p:nvPr/>
        </p:nvSpPr>
        <p:spPr>
          <a:xfrm>
            <a:off x="10446901" y="723523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92A81336-8162-49E7-A686-6A3B07C7CE40}"/>
              </a:ext>
            </a:extLst>
          </p:cNvPr>
          <p:cNvSpPr/>
          <p:nvPr/>
        </p:nvSpPr>
        <p:spPr>
          <a:xfrm>
            <a:off x="10386172" y="1232161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E1B3593-6F9E-457A-9C66-CACEF60ADED8}"/>
              </a:ext>
            </a:extLst>
          </p:cNvPr>
          <p:cNvSpPr txBox="1"/>
          <p:nvPr/>
        </p:nvSpPr>
        <p:spPr>
          <a:xfrm>
            <a:off x="10353065" y="734866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D83B94C-3038-45B4-882F-8E694240CA9C}"/>
              </a:ext>
            </a:extLst>
          </p:cNvPr>
          <p:cNvSpPr txBox="1"/>
          <p:nvPr/>
        </p:nvSpPr>
        <p:spPr>
          <a:xfrm>
            <a:off x="10547358" y="1000619"/>
            <a:ext cx="1636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10DF9FD-D4C8-4AC8-964B-0D5CE3D457E7}"/>
              </a:ext>
            </a:extLst>
          </p:cNvPr>
          <p:cNvSpPr txBox="1"/>
          <p:nvPr/>
        </p:nvSpPr>
        <p:spPr>
          <a:xfrm>
            <a:off x="10830797" y="649934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11.30 – 12.00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3CA684D-E944-43E4-AF0C-9EFA10D052B6}"/>
              </a:ext>
            </a:extLst>
          </p:cNvPr>
          <p:cNvSpPr/>
          <p:nvPr/>
        </p:nvSpPr>
        <p:spPr>
          <a:xfrm>
            <a:off x="2636400" y="2033269"/>
            <a:ext cx="1599381" cy="1017594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9CD4D68-B55A-4309-9C04-8F8557B76DEB}"/>
              </a:ext>
            </a:extLst>
          </p:cNvPr>
          <p:cNvSpPr/>
          <p:nvPr/>
        </p:nvSpPr>
        <p:spPr>
          <a:xfrm>
            <a:off x="2528367" y="190503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8894EEB6-30F4-46FD-852F-2090BB88B454}"/>
              </a:ext>
            </a:extLst>
          </p:cNvPr>
          <p:cNvSpPr/>
          <p:nvPr/>
        </p:nvSpPr>
        <p:spPr>
          <a:xfrm>
            <a:off x="2482947" y="236720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B84095-A825-4779-AA4A-62673F81955A}"/>
              </a:ext>
            </a:extLst>
          </p:cNvPr>
          <p:cNvSpPr txBox="1"/>
          <p:nvPr/>
        </p:nvSpPr>
        <p:spPr>
          <a:xfrm>
            <a:off x="2434531" y="191637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D76505C-78C7-42CD-A04D-D59390C240AD}"/>
              </a:ext>
            </a:extLst>
          </p:cNvPr>
          <p:cNvSpPr txBox="1"/>
          <p:nvPr/>
        </p:nvSpPr>
        <p:spPr>
          <a:xfrm>
            <a:off x="2631311" y="2253957"/>
            <a:ext cx="162961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เข้ากลุ่มใหญ่ของโรงเรียน เพื่อ</a:t>
            </a:r>
            <a:r>
              <a:rPr kumimoji="0" lang="th-TH" sz="125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เตรียมข้อมูลสำหรับนำเสนอ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8F1FC32-A498-42E1-9D91-148639903073}"/>
              </a:ext>
            </a:extLst>
          </p:cNvPr>
          <p:cNvSpPr txBox="1"/>
          <p:nvPr/>
        </p:nvSpPr>
        <p:spPr>
          <a:xfrm>
            <a:off x="2894576" y="1942333"/>
            <a:ext cx="1083027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14.00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017CCBFD-A5CF-49E2-BD52-79B584D5A938}"/>
              </a:ext>
            </a:extLst>
          </p:cNvPr>
          <p:cNvSpPr txBox="1"/>
          <p:nvPr/>
        </p:nvSpPr>
        <p:spPr>
          <a:xfrm>
            <a:off x="4402747" y="2174388"/>
            <a:ext cx="392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ปัญหาคืออะไร เราทำกิจกรรมอะไรไปแล้ว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(นำเสนอโรงเรียนละ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8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นาที/ผู้ทรงคุณวุฒิเติมเต็ม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8717CCC-1B3C-4B10-ADC0-5D84AE531DE2}"/>
              </a:ext>
            </a:extLst>
          </p:cNvPr>
          <p:cNvSpPr/>
          <p:nvPr/>
        </p:nvSpPr>
        <p:spPr>
          <a:xfrm>
            <a:off x="10513869" y="307158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AC461610-202C-471C-8D83-3BD27DB7812D}"/>
              </a:ext>
            </a:extLst>
          </p:cNvPr>
          <p:cNvSpPr/>
          <p:nvPr/>
        </p:nvSpPr>
        <p:spPr>
          <a:xfrm>
            <a:off x="10458934" y="358524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272759D-C1C0-4573-BA47-08BF42B44E03}"/>
              </a:ext>
            </a:extLst>
          </p:cNvPr>
          <p:cNvSpPr txBox="1"/>
          <p:nvPr/>
        </p:nvSpPr>
        <p:spPr>
          <a:xfrm>
            <a:off x="10420033" y="308292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F9D9CAE-8020-4C67-8CD7-8C1E98E01428}"/>
              </a:ext>
            </a:extLst>
          </p:cNvPr>
          <p:cNvSpPr txBox="1"/>
          <p:nvPr/>
        </p:nvSpPr>
        <p:spPr>
          <a:xfrm>
            <a:off x="10871628" y="3066439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  <a:r>
              <a:rPr lang="en-US" sz="1000" b="1" dirty="0">
                <a:solidFill>
                  <a:srgbClr val="FF3300"/>
                </a:solidFill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.10 – 12.00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7CECA9E-4BA4-4EB0-82DD-8CA6027600A3}"/>
              </a:ext>
            </a:extLst>
          </p:cNvPr>
          <p:cNvSpPr/>
          <p:nvPr/>
        </p:nvSpPr>
        <p:spPr>
          <a:xfrm>
            <a:off x="2705693" y="4453281"/>
            <a:ext cx="2255834" cy="99611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E7BF7F7-4BC6-4ABD-B8A6-6B0D6B35D717}"/>
              </a:ext>
            </a:extLst>
          </p:cNvPr>
          <p:cNvSpPr/>
          <p:nvPr/>
        </p:nvSpPr>
        <p:spPr>
          <a:xfrm>
            <a:off x="2605695" y="430982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20837AC-A0E0-41AF-B699-80516EAA2174}"/>
              </a:ext>
            </a:extLst>
          </p:cNvPr>
          <p:cNvSpPr txBox="1"/>
          <p:nvPr/>
        </p:nvSpPr>
        <p:spPr>
          <a:xfrm>
            <a:off x="2511859" y="432116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F2AF0A8-1247-4EAF-9595-FE1FB421BED6}"/>
              </a:ext>
            </a:extLst>
          </p:cNvPr>
          <p:cNvSpPr txBox="1"/>
          <p:nvPr/>
        </p:nvSpPr>
        <p:spPr>
          <a:xfrm>
            <a:off x="3378903" y="4319402"/>
            <a:ext cx="1083026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13.00 – 14.00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E99B8962-4A4B-4A6A-8FB5-BD816AD63897}"/>
              </a:ext>
            </a:extLst>
          </p:cNvPr>
          <p:cNvSpPr/>
          <p:nvPr/>
        </p:nvSpPr>
        <p:spPr>
          <a:xfrm>
            <a:off x="5107565" y="4453281"/>
            <a:ext cx="1677004" cy="996119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16EDF92-2465-45F6-B5FF-D6144766DA80}"/>
              </a:ext>
            </a:extLst>
          </p:cNvPr>
          <p:cNvSpPr/>
          <p:nvPr/>
        </p:nvSpPr>
        <p:spPr>
          <a:xfrm>
            <a:off x="5007566" y="430982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1" name="Arrow: Right 140">
            <a:extLst>
              <a:ext uri="{FF2B5EF4-FFF2-40B4-BE49-F238E27FC236}">
                <a16:creationId xmlns:a16="http://schemas.microsoft.com/office/drawing/2014/main" id="{FD5FC5C2-356A-4ED8-9ECA-6BF6843AE2E6}"/>
              </a:ext>
            </a:extLst>
          </p:cNvPr>
          <p:cNvSpPr/>
          <p:nvPr/>
        </p:nvSpPr>
        <p:spPr>
          <a:xfrm>
            <a:off x="4961527" y="4814288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6BE7308-04FA-47AA-B362-0905074DA23F}"/>
              </a:ext>
            </a:extLst>
          </p:cNvPr>
          <p:cNvSpPr txBox="1"/>
          <p:nvPr/>
        </p:nvSpPr>
        <p:spPr>
          <a:xfrm>
            <a:off x="4913730" y="4321164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</a:t>
            </a:r>
            <a:r>
              <a:rPr lang="en-US" sz="1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C6E9082-53F5-4458-918C-65A06EBC48EC}"/>
              </a:ext>
            </a:extLst>
          </p:cNvPr>
          <p:cNvSpPr txBox="1"/>
          <p:nvPr/>
        </p:nvSpPr>
        <p:spPr>
          <a:xfrm>
            <a:off x="5335637" y="4637232"/>
            <a:ext cx="1273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นำเสนอต่อผู้ทรงคุณวุฒิ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55931B5-3CDD-4F87-9DD2-A0138ECD2299}"/>
              </a:ext>
            </a:extLst>
          </p:cNvPr>
          <p:cNvSpPr txBox="1"/>
          <p:nvPr/>
        </p:nvSpPr>
        <p:spPr>
          <a:xfrm>
            <a:off x="5427215" y="4308106"/>
            <a:ext cx="1150821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14.00 – 16.00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029D5DCF-2F8B-44E3-93FE-EC6FBA0823F9}"/>
              </a:ext>
            </a:extLst>
          </p:cNvPr>
          <p:cNvSpPr txBox="1"/>
          <p:nvPr/>
        </p:nvSpPr>
        <p:spPr>
          <a:xfrm>
            <a:off x="2767490" y="4659745"/>
            <a:ext cx="224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โจทย์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ให้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นำกิจกรรม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จาก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Step </a:t>
            </a:r>
            <a:r>
              <a:rPr lang="en-US" sz="1400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3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.2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มาทำเป็น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Timeline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BD0714B2-29CA-4670-A079-32E6B6444449}"/>
              </a:ext>
            </a:extLst>
          </p:cNvPr>
          <p:cNvSpPr/>
          <p:nvPr/>
        </p:nvSpPr>
        <p:spPr>
          <a:xfrm>
            <a:off x="8473146" y="2067050"/>
            <a:ext cx="1966122" cy="975932"/>
          </a:xfrm>
          <a:prstGeom prst="roundRect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D89D994-D583-40C0-A573-261A93BE0DF6}"/>
              </a:ext>
            </a:extLst>
          </p:cNvPr>
          <p:cNvSpPr/>
          <p:nvPr/>
        </p:nvSpPr>
        <p:spPr>
          <a:xfrm>
            <a:off x="8381244" y="1941431"/>
            <a:ext cx="273611" cy="273611"/>
          </a:xfrm>
          <a:prstGeom prst="ellipse">
            <a:avLst/>
          </a:prstGeom>
          <a:solidFill>
            <a:srgbClr val="FFFFCC"/>
          </a:solidFill>
          <a:ln w="190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148FC859-FDBD-46CF-9DE0-3CF0F001EF2C}"/>
              </a:ext>
            </a:extLst>
          </p:cNvPr>
          <p:cNvSpPr/>
          <p:nvPr/>
        </p:nvSpPr>
        <p:spPr>
          <a:xfrm>
            <a:off x="8320339" y="2389074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02C786C-88D5-4187-A46D-502857D04855}"/>
              </a:ext>
            </a:extLst>
          </p:cNvPr>
          <p:cNvSpPr txBox="1"/>
          <p:nvPr/>
        </p:nvSpPr>
        <p:spPr>
          <a:xfrm>
            <a:off x="8289215" y="1957548"/>
            <a:ext cx="457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5FC6753-D305-42FB-9B9C-6935E1AB4AFC}"/>
              </a:ext>
            </a:extLst>
          </p:cNvPr>
          <p:cNvSpPr txBox="1"/>
          <p:nvPr/>
        </p:nvSpPr>
        <p:spPr>
          <a:xfrm>
            <a:off x="8592026" y="2264411"/>
            <a:ext cx="1772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วันที่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75CD273-D5E8-4E3A-917D-C337E13D4A9B}"/>
              </a:ext>
            </a:extLst>
          </p:cNvPr>
          <p:cNvSpPr txBox="1"/>
          <p:nvPr/>
        </p:nvSpPr>
        <p:spPr>
          <a:xfrm>
            <a:off x="8819457" y="1950870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16.00 – 17.00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A8DD7A94-8AB9-4A42-AFDD-7389D2FA9C36}"/>
              </a:ext>
            </a:extLst>
          </p:cNvPr>
          <p:cNvSpPr txBox="1"/>
          <p:nvPr/>
        </p:nvSpPr>
        <p:spPr>
          <a:xfrm>
            <a:off x="2817718" y="3179475"/>
            <a:ext cx="77336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kumimoji="0" lang="th-TH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เพื่อวิเคราะห์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 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kumimoji="0" lang="th-TH" sz="11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ปัจจัย </a:t>
            </a:r>
            <a:r>
              <a:rPr lang="th-TH" sz="1100" b="1" dirty="0">
                <a:solidFill>
                  <a:prstClr val="black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ด้วยโจทย์</a:t>
            </a:r>
            <a:endParaRPr kumimoji="0" lang="th-TH" sz="11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1 .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12713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หรือต้องตัดกิจกรรมใดออก หรือต้องเพิ่มเติมกิจกรรมใด  </a:t>
            </a:r>
            <a:endParaRPr kumimoji="0" lang="th-TH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 แต่ยังดำเนินการไม่ได้)</a:t>
            </a:r>
          </a:p>
          <a:p>
            <a:pPr marL="1258888" marR="0" lvl="0" indent="-1258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5CAB1C25-4A43-4961-9372-5A3F2F29115B}"/>
              </a:ext>
            </a:extLst>
          </p:cNvPr>
          <p:cNvSpPr txBox="1"/>
          <p:nvPr/>
        </p:nvSpPr>
        <p:spPr>
          <a:xfrm>
            <a:off x="7933010" y="3087189"/>
            <a:ext cx="1318032" cy="246221"/>
          </a:xfrm>
          <a:prstGeom prst="rect">
            <a:avLst/>
          </a:prstGeom>
          <a:solidFill>
            <a:srgbClr val="F2E5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9.10 – 11.10 </a:t>
            </a:r>
            <a:r>
              <a:rPr kumimoji="0" lang="th-TH" sz="1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Kanit" panose="00000500000000000000" pitchFamily="2" charset="-34"/>
                <a:ea typeface="Tahoma" panose="020B0604030504040204" pitchFamily="34" charset="0"/>
                <a:cs typeface="Kanit" panose="00000500000000000000" pitchFamily="2" charset="-34"/>
              </a:rPr>
              <a:t>น.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Kanit" panose="00000500000000000000" pitchFamily="2" charset="-34"/>
              <a:ea typeface="Tahoma" panose="020B0604030504040204" pitchFamily="34" charset="0"/>
              <a:cs typeface="Kanit" panose="00000500000000000000" pitchFamily="2" charset="-34"/>
            </a:endParaRPr>
          </a:p>
        </p:txBody>
      </p:sp>
      <p:sp>
        <p:nvSpPr>
          <p:cNvPr id="283" name="Arrow: Right 282">
            <a:extLst>
              <a:ext uri="{FF2B5EF4-FFF2-40B4-BE49-F238E27FC236}">
                <a16:creationId xmlns:a16="http://schemas.microsoft.com/office/drawing/2014/main" id="{23E18965-2847-47A5-A59C-B9D8AF32E8B9}"/>
              </a:ext>
            </a:extLst>
          </p:cNvPr>
          <p:cNvSpPr/>
          <p:nvPr/>
        </p:nvSpPr>
        <p:spPr>
          <a:xfrm>
            <a:off x="2518343" y="4811439"/>
            <a:ext cx="232597" cy="261610"/>
          </a:xfrm>
          <a:prstGeom prst="rightArrow">
            <a:avLst/>
          </a:prstGeom>
          <a:solidFill>
            <a:srgbClr val="AE78D6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213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8712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1.1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244877" y="2555165"/>
            <a:ext cx="11732261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en-US" sz="28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lang="th-TH" sz="28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เพื่อให้ทุกคนเห็นภาพใหญ่ตรงกัน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lvl="0" algn="ctr">
              <a:defRPr/>
            </a:pPr>
            <a:endParaRPr lang="th-TH" sz="28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lvl="0" indent="-168275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lang="en-US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457200" lvl="0" indent="-168275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2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</a:t>
            </a:r>
          </a:p>
          <a:p>
            <a:pPr marL="457200" lvl="0" indent="-168275">
              <a:lnSpc>
                <a:spcPct val="150000"/>
              </a:lnSpc>
              <a:defRPr/>
            </a:pP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(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470237" y="651944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BB3D95-4979-4DF4-92B5-0152D4069A35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4" name="Picture 33" descr="Logo&#10;&#10;Description generated with very high confidence">
              <a:extLst>
                <a:ext uri="{FF2B5EF4-FFF2-40B4-BE49-F238E27FC236}">
                  <a16:creationId xmlns:a16="http://schemas.microsoft.com/office/drawing/2014/main" id="{2E815EF9-8E90-45FE-AD07-330BE1CE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6FA04B-F5A1-4AD8-9C8C-D94AA75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38A3691-1473-4FB0-81F5-8F086F8F7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66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47320"/>
              </p:ext>
            </p:extLst>
          </p:nvPr>
        </p:nvGraphicFramePr>
        <p:xfrm>
          <a:off x="199072" y="1787268"/>
          <a:ext cx="11793853" cy="4795520"/>
        </p:xfrm>
        <a:graphic>
          <a:graphicData uri="http://schemas.openxmlformats.org/drawingml/2006/table">
            <a:tbl>
              <a:tblPr firstRow="1" bandRow="1"/>
              <a:tblGrid>
                <a:gridCol w="2801158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3092659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3685592">
                  <a:extLst>
                    <a:ext uri="{9D8B030D-6E8A-4147-A177-3AD203B41FA5}">
                      <a16:colId xmlns:a16="http://schemas.microsoft.com/office/drawing/2014/main" val="1531915327"/>
                    </a:ext>
                  </a:extLst>
                </a:gridCol>
                <a:gridCol w="2214444">
                  <a:extLst>
                    <a:ext uri="{9D8B030D-6E8A-4147-A177-3AD203B41FA5}">
                      <a16:colId xmlns:a16="http://schemas.microsoft.com/office/drawing/2014/main" val="2150592750"/>
                    </a:ext>
                  </a:extLst>
                </a:gridCol>
              </a:tblGrid>
              <a:tr h="311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กิจกรรมที่ตอบโจทย์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เป้าหมายการพัฒนานักเรียน 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เจ้าของเรื่อง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8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เด็กกลุ่มทั่วไป</a:t>
                      </a:r>
                      <a:endParaRPr lang="th-TH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นางอุไรวรรณ  สิงจานุสงค์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68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สอนเสริมสำหรับกลุ่มเรียนรู้ช้า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32144"/>
                  </a:ext>
                </a:extLst>
              </a:tr>
              <a:tr h="194802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8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ท่องสูตรคูณหรรษา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กิจกรรมคิดเลขเร็วก่อนเรียนคณิตศาสตร์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38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2.3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โครงการตลาดนัดโรงเรียน เดือนละ 1 ครั้ง จัดโครงการตลาดนัด  เพื่อนักเรียนได้สำรวจราคา และมีประสบการณ์ในการใช้คณิตศาสตร์ในการซื้อขาย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นางสุภานี  แก้วอุดร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77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2.4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 ให้นักเรียนเก่งช่วยนักเรียนที่อ่อน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89600"/>
                  </a:ext>
                </a:extLst>
              </a:tr>
              <a:tr h="21081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8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3.1 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กิจกรรมคัดแยกขยะรีไซเคิลในโรงเรียน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210818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3.2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กิจกรรมจิตอาสาอย่างเข้มข้น</a:t>
                      </a:r>
                      <a:endParaRPr lang="en-US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619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39847"/>
            <a:ext cx="11341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lang="en-US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Recap </a:t>
            </a:r>
            <a:r>
              <a:rPr lang="th-TH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การบ้าน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เพื่อให้ทุกคนเห็นภาพใหญ่ตรงกัน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endParaRPr lang="th-TH" sz="1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มีเป้าหมายพัฒนานักเรียน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ที่สอดคล้องกับ </a:t>
            </a:r>
            <a:r>
              <a:rPr lang="en-US" sz="16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มีเรื่องอะไรบ้าง </a:t>
            </a:r>
          </a:p>
          <a:p>
            <a:pPr marL="457200" lvl="0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เลือกกิจกรรมที่ตอบโจทย์เป้าหมาย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การพัฒนานักเรียน  (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ภาษาไทย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คิดวิเคราะห์คณิตศาสตร์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สมรรถนะการทำงาน)</a:t>
            </a:r>
            <a:endParaRPr lang="th-TH" sz="1600" b="1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B6573-8163-4663-8B06-141CB373296C}"/>
              </a:ext>
            </a:extLst>
          </p:cNvPr>
          <p:cNvSpPr txBox="1"/>
          <p:nvPr/>
        </p:nvSpPr>
        <p:spPr>
          <a:xfrm>
            <a:off x="5514749" y="6582788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E90E291-3C07-46DD-8FE3-5E3727531450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6" name="Picture 25" descr="Logo&#10;&#10;Description generated with very high confidence">
              <a:extLst>
                <a:ext uri="{FF2B5EF4-FFF2-40B4-BE49-F238E27FC236}">
                  <a16:creationId xmlns:a16="http://schemas.microsoft.com/office/drawing/2014/main" id="{3FE3B376-312A-41DB-8E95-947D7711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0DE897-56C1-47BC-B20D-331F75100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80515C7-1686-4660-9D20-5B5B0277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63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94343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1.2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258908" y="2526424"/>
            <a:ext cx="11664977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lang="en-US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en-US" sz="32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เพื่อวิเคราะห์ </a:t>
            </a:r>
            <a:endParaRPr lang="en-US" sz="32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 algn="ctr">
              <a:defRPr/>
            </a:pPr>
            <a:r>
              <a:rPr lang="th-TH" sz="32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การเปลี่ยนแปลงของนักเรียน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(ใช้เครื่องมืออะไร และเกิดผลอย่างไร </a:t>
            </a:r>
            <a:r>
              <a:rPr lang="en-US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168275" lvl="0" indent="176213">
              <a:defRPr/>
            </a:pPr>
            <a:endParaRPr lang="th-TH" sz="24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เชิงปริมาณ 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ภาพใหญ่ จำนวนที่ลดลงของปัญหา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(คะแนนค่า </a:t>
            </a:r>
            <a:r>
              <a:rPr lang="en-US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Mean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หรือจำนวนคน)</a:t>
            </a:r>
            <a:r>
              <a:rPr lang="en-US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th-TH" sz="20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เชิงคุณภาพ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168275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                           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นักเรียน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อ่านได้ เขียนได้ สะกดคำได้ </a:t>
            </a:r>
          </a:p>
          <a:p>
            <a:pPr marL="168275" indent="1762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พฤติกรรมของนักเรียน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เป็นอย่างไร </a:t>
            </a:r>
            <a:r>
              <a:rPr lang="th-TH" sz="20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มีความสนใจในการเรียนรู้มากขึ้น  เด็กเกเรน้อยลง</a:t>
            </a:r>
          </a:p>
          <a:p>
            <a:pPr marL="457200" lvl="0" indent="-168275">
              <a:lnSpc>
                <a:spcPct val="150000"/>
              </a:lnSpc>
              <a:defRPr/>
            </a:pPr>
            <a:endParaRPr lang="th-TH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443622" y="6519446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105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486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E75C36A-ABBD-495A-93AA-5F4DE79FACCB}"/>
              </a:ext>
            </a:extLst>
          </p:cNvPr>
          <p:cNvSpPr txBox="1"/>
          <p:nvPr/>
        </p:nvSpPr>
        <p:spPr>
          <a:xfrm>
            <a:off x="93024" y="1071420"/>
            <a:ext cx="1200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FF7425-C5D3-4B5E-AA8B-F611856664B9}"/>
              </a:ext>
            </a:extLst>
          </p:cNvPr>
          <p:cNvSpPr/>
          <p:nvPr/>
        </p:nvSpPr>
        <p:spPr>
          <a:xfrm>
            <a:off x="172723" y="5198647"/>
            <a:ext cx="11846556" cy="1538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7B9388-AFF9-4813-98F2-C45C1C3AC1B5}"/>
              </a:ext>
            </a:extLst>
          </p:cNvPr>
          <p:cNvSpPr txBox="1"/>
          <p:nvPr/>
        </p:nvSpPr>
        <p:spPr>
          <a:xfrm>
            <a:off x="226729" y="5269533"/>
            <a:ext cx="11707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การแชร์กลุ่มใหญ่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โดยให้ทั้ง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กลุ่มมาแชร์ร่วมกัน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หลัก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 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PPT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ลงฟลิปชาร์ต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73037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ทีมงาน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ถ่ายรูปฟลิปชาร์ตกลุ่มย่อยทุกกลุ่มและฟลิปชาร์ตกลุ่มใหญ่ </a:t>
            </a:r>
            <a:r>
              <a:rPr lang="th-TH" sz="1400" b="1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พร้อม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ส่งกลับมาที่ส่วนกลางลงอัลบัมไลน์กลุ่ม “คณะทำงาน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DE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ปีที่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”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D2776A3-9499-4117-8F85-3003B9419E62}"/>
              </a:ext>
            </a:extLst>
          </p:cNvPr>
          <p:cNvSpPr/>
          <p:nvPr/>
        </p:nvSpPr>
        <p:spPr>
          <a:xfrm>
            <a:off x="2505449" y="2017839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D2694E9-2D84-490A-8DA9-CE7DE63E8582}"/>
              </a:ext>
            </a:extLst>
          </p:cNvPr>
          <p:cNvSpPr/>
          <p:nvPr/>
        </p:nvSpPr>
        <p:spPr>
          <a:xfrm>
            <a:off x="5467552" y="2022564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9F263E-838E-4F70-8FA6-80544D6DF93E}"/>
              </a:ext>
            </a:extLst>
          </p:cNvPr>
          <p:cNvSpPr/>
          <p:nvPr/>
        </p:nvSpPr>
        <p:spPr>
          <a:xfrm>
            <a:off x="8353936" y="2017839"/>
            <a:ext cx="1351280" cy="1351280"/>
          </a:xfrm>
          <a:prstGeom prst="ellipse">
            <a:avLst/>
          </a:prstGeom>
          <a:solidFill>
            <a:srgbClr val="DCB9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D5F5F6-6CD1-4E40-AC34-70FAEEDDD1A9}"/>
              </a:ext>
            </a:extLst>
          </p:cNvPr>
          <p:cNvSpPr txBox="1"/>
          <p:nvPr/>
        </p:nvSpPr>
        <p:spPr>
          <a:xfrm>
            <a:off x="2689608" y="2485315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BCAD44-213E-445D-9C0D-91E15A384653}"/>
              </a:ext>
            </a:extLst>
          </p:cNvPr>
          <p:cNvSpPr txBox="1"/>
          <p:nvPr/>
        </p:nvSpPr>
        <p:spPr>
          <a:xfrm>
            <a:off x="1976922" y="3970150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A3DE71-08DD-4E7F-B94D-F2D1340C2447}"/>
              </a:ext>
            </a:extLst>
          </p:cNvPr>
          <p:cNvSpPr txBox="1"/>
          <p:nvPr/>
        </p:nvSpPr>
        <p:spPr>
          <a:xfrm>
            <a:off x="4939026" y="3969004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342C65-D20A-473E-80AE-015AC7733CE6}"/>
              </a:ext>
            </a:extLst>
          </p:cNvPr>
          <p:cNvSpPr txBox="1"/>
          <p:nvPr/>
        </p:nvSpPr>
        <p:spPr>
          <a:xfrm>
            <a:off x="7825410" y="3969003"/>
            <a:ext cx="240833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Fa SCBF 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Note SCBF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(ลงฟลิปชาร์ต)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B3BE0760-C7C9-4C07-9265-8F9FFA1E152A}"/>
              </a:ext>
            </a:extLst>
          </p:cNvPr>
          <p:cNvSpPr/>
          <p:nvPr/>
        </p:nvSpPr>
        <p:spPr>
          <a:xfrm>
            <a:off x="303089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24CC69E2-FAB0-42C1-B9B1-D36195385DB3}"/>
              </a:ext>
            </a:extLst>
          </p:cNvPr>
          <p:cNvSpPr/>
          <p:nvPr/>
        </p:nvSpPr>
        <p:spPr>
          <a:xfrm>
            <a:off x="6011664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Up 38">
            <a:extLst>
              <a:ext uri="{FF2B5EF4-FFF2-40B4-BE49-F238E27FC236}">
                <a16:creationId xmlns:a16="http://schemas.microsoft.com/office/drawing/2014/main" id="{01C09F42-F346-4F78-B256-1B11D21377D5}"/>
              </a:ext>
            </a:extLst>
          </p:cNvPr>
          <p:cNvSpPr/>
          <p:nvPr/>
        </p:nvSpPr>
        <p:spPr>
          <a:xfrm>
            <a:off x="889804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966538-DDEA-4B29-BDB5-D735990E4FB5}"/>
              </a:ext>
            </a:extLst>
          </p:cNvPr>
          <p:cNvSpPr txBox="1"/>
          <p:nvPr/>
        </p:nvSpPr>
        <p:spPr>
          <a:xfrm>
            <a:off x="5636481" y="248531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1553E-7DDD-45BB-A7F1-F4A65B95FC89}"/>
              </a:ext>
            </a:extLst>
          </p:cNvPr>
          <p:cNvSpPr txBox="1"/>
          <p:nvPr/>
        </p:nvSpPr>
        <p:spPr>
          <a:xfrm>
            <a:off x="8522064" y="2498619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64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11610"/>
              </p:ext>
            </p:extLst>
          </p:nvPr>
        </p:nvGraphicFramePr>
        <p:xfrm>
          <a:off x="199071" y="1849187"/>
          <a:ext cx="11838369" cy="4697204"/>
        </p:xfrm>
        <a:graphic>
          <a:graphicData uri="http://schemas.openxmlformats.org/drawingml/2006/table">
            <a:tbl>
              <a:tblPr firstRow="1" bandRow="1"/>
              <a:tblGrid>
                <a:gridCol w="2185709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2168559">
                  <a:extLst>
                    <a:ext uri="{9D8B030D-6E8A-4147-A177-3AD203B41FA5}">
                      <a16:colId xmlns:a16="http://schemas.microsoft.com/office/drawing/2014/main" val="3622990824"/>
                    </a:ext>
                  </a:extLst>
                </a:gridCol>
                <a:gridCol w="2657771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2408471282"/>
                    </a:ext>
                  </a:extLst>
                </a:gridCol>
                <a:gridCol w="2413165">
                  <a:extLst>
                    <a:ext uri="{9D8B030D-6E8A-4147-A177-3AD203B41FA5}">
                      <a16:colId xmlns:a16="http://schemas.microsoft.com/office/drawing/2014/main" val="1897913474"/>
                    </a:ext>
                  </a:extLst>
                </a:gridCol>
              </a:tblGrid>
              <a:tr h="31140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KPI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การเปลี่ยนแปลงของนักเรียน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114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ผลความก้าวหน้าที่เกิดขึ้น </a:t>
                      </a: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อย่างชัดเจน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สิ่งที่ยังไปไม่ถึง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2217"/>
                  </a:ext>
                </a:extLst>
              </a:tr>
              <a:tr h="111252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1 : นักเรียนอ่านออกเขียนได้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1.1. : นักเรียนที่มีปัญหาอ่านไม่ออกเขียนไม่ได้  สามารถอ่านออกเขียนตามหลักสูตรและช่วงชั้น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KPI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. : นักเรียนสามารถอ่านคำถามในข้อสอบทุกวิชาได้ เข้าใจ และตอบคำถามได้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อาการของเด็ก  จากที่ไม่เคยทำได้ เป็นทำได้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15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คน สามารถอ่านคล่อง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เด็กอ่านออกแล้ว แต่ยังผสมคำไม่ถูก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เด็ก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5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คน อ่านออกแล้ว แต่ใช้เวลาอ่านออกนาน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13073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42163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1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1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กลุ่มเด็กปกติ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.กลุ่มเด็กเรียนรู้ช้า</a:t>
                      </a: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01193"/>
            <a:ext cx="11838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lang="en-US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</a:t>
            </a:r>
            <a:r>
              <a:rPr lang="en-US" sz="14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ตามประเด็นใน </a:t>
            </a:r>
            <a:r>
              <a:rPr lang="en-US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สะท้อนการเปลี่ยนแปลงของนักเรียน (ใช้เครื่องมืออะไร และเกิดผลอย่างไร </a:t>
            </a:r>
            <a:r>
              <a:rPr lang="en-US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)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เชิงปริมาณ  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ภาพใหญ่ จำนวนที่ลดลงของปัญหา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(คะแนนค่า </a:t>
            </a: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Mean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หรือจำนวนคน)</a:t>
            </a: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th-TH" sz="14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เชิงคุณภาพ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ครูสามารถระบุได้ว่า นักเรียนดีขึ้นในประเด็นไหนบ้าง  รวมทั้งการเปลี่ยนแปลงด้านวิชาการของนักเรียน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อ่านได้ เขียนได้ สะกดคำได้ </a:t>
            </a:r>
          </a:p>
          <a:p>
            <a:pPr marL="457200" indent="1127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พฤติกรรมของนักเรียน </a:t>
            </a:r>
            <a:r>
              <a:rPr lang="th-TH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เป็นอย่างไร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เช่น มีความสนใจในการเรียนรู้มากขึ้น  เด็กเกเรน้อยลง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810ECB-B17B-4977-AD6B-B14D95F28C37}"/>
              </a:ext>
            </a:extLst>
          </p:cNvPr>
          <p:cNvSpPr/>
          <p:nvPr/>
        </p:nvSpPr>
        <p:spPr>
          <a:xfrm>
            <a:off x="2379306" y="1864591"/>
            <a:ext cx="2183363" cy="46972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9CF99-3D71-4F30-A6AC-2F596CC91053}"/>
              </a:ext>
            </a:extLst>
          </p:cNvPr>
          <p:cNvSpPr/>
          <p:nvPr/>
        </p:nvSpPr>
        <p:spPr>
          <a:xfrm>
            <a:off x="7215948" y="1869620"/>
            <a:ext cx="4821492" cy="46921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C8F05-FDB5-41B0-B06A-3FB23B0A6C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1" name="Picture 20" descr="Logo&#10;&#10;Description generated with very high confidence">
              <a:extLst>
                <a:ext uri="{FF2B5EF4-FFF2-40B4-BE49-F238E27FC236}">
                  <a16:creationId xmlns:a16="http://schemas.microsoft.com/office/drawing/2014/main" id="{07FF0D26-86A5-4634-8AB1-7924F98B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3E6D18-8B4B-4BA6-8F55-0A021E5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734EE7-4FA7-4DC5-B6BE-981A3130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0C1509-1DDA-40E9-A135-B6B6607B327D}"/>
              </a:ext>
            </a:extLst>
          </p:cNvPr>
          <p:cNvGrpSpPr/>
          <p:nvPr/>
        </p:nvGrpSpPr>
        <p:grpSpPr>
          <a:xfrm>
            <a:off x="81460" y="44501"/>
            <a:ext cx="7329566" cy="762335"/>
            <a:chOff x="4786370" y="576684"/>
            <a:chExt cx="7329566" cy="762335"/>
          </a:xfrm>
        </p:grpSpPr>
        <p:sp>
          <p:nvSpPr>
            <p:cNvPr id="37" name="Google Shape;441;p22">
              <a:extLst>
                <a:ext uri="{FF2B5EF4-FFF2-40B4-BE49-F238E27FC236}">
                  <a16:creationId xmlns:a16="http://schemas.microsoft.com/office/drawing/2014/main" id="{9ADA2A12-EF50-4DB7-BAEB-54CE03263B4E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60;p22">
              <a:extLst>
                <a:ext uri="{FF2B5EF4-FFF2-40B4-BE49-F238E27FC236}">
                  <a16:creationId xmlns:a16="http://schemas.microsoft.com/office/drawing/2014/main" id="{BBF9804F-E437-47EF-BD85-1782A8B97282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1;p22">
              <a:extLst>
                <a:ext uri="{FF2B5EF4-FFF2-40B4-BE49-F238E27FC236}">
                  <a16:creationId xmlns:a16="http://schemas.microsoft.com/office/drawing/2014/main" id="{0EE1E22B-D518-41AD-962C-940433448B43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62;p22">
              <a:extLst>
                <a:ext uri="{FF2B5EF4-FFF2-40B4-BE49-F238E27FC236}">
                  <a16:creationId xmlns:a16="http://schemas.microsoft.com/office/drawing/2014/main" id="{CD3C360B-546B-4A20-A46A-C587CD46DF5C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3;p22">
              <a:extLst>
                <a:ext uri="{FF2B5EF4-FFF2-40B4-BE49-F238E27FC236}">
                  <a16:creationId xmlns:a16="http://schemas.microsoft.com/office/drawing/2014/main" id="{E32F412F-193A-403B-8DC0-11BC4B9EAFD1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30;p44">
              <a:extLst>
                <a:ext uri="{FF2B5EF4-FFF2-40B4-BE49-F238E27FC236}">
                  <a16:creationId xmlns:a16="http://schemas.microsoft.com/office/drawing/2014/main" id="{0E2F0F0B-2404-401B-B621-1225A5D4B279}"/>
                </a:ext>
              </a:extLst>
            </p:cNvPr>
            <p:cNvSpPr txBox="1">
              <a:spLocks/>
            </p:cNvSpPr>
            <p:nvPr/>
          </p:nvSpPr>
          <p:spPr>
            <a:xfrm>
              <a:off x="5097253" y="761591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1.2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95D45D7-CD0F-4D68-B3F5-D81758977192}"/>
              </a:ext>
            </a:extLst>
          </p:cNvPr>
          <p:cNvSpPr txBox="1"/>
          <p:nvPr/>
        </p:nvSpPr>
        <p:spPr>
          <a:xfrm>
            <a:off x="5443622" y="6519446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105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019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ช่วงที่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วันที่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– 2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2566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0 – 18.00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6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DFD288-B65F-4596-A1F4-C0582CC233E8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A4E380-A7A0-45CB-A109-D359761CA0B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rgbClr val="B3DDD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80EB97-6AC4-448B-9203-DA759D6DAD59}"/>
              </a:ext>
            </a:extLst>
          </p:cNvPr>
          <p:cNvGrpSpPr/>
          <p:nvPr/>
        </p:nvGrpSpPr>
        <p:grpSpPr>
          <a:xfrm>
            <a:off x="81460" y="44501"/>
            <a:ext cx="7192507" cy="762335"/>
            <a:chOff x="4786370" y="576684"/>
            <a:chExt cx="7192507" cy="762335"/>
          </a:xfrm>
        </p:grpSpPr>
        <p:sp>
          <p:nvSpPr>
            <p:cNvPr id="5" name="Google Shape;441;p22">
              <a:extLst>
                <a:ext uri="{FF2B5EF4-FFF2-40B4-BE49-F238E27FC236}">
                  <a16:creationId xmlns:a16="http://schemas.microsoft.com/office/drawing/2014/main" id="{5869925C-90B8-4B1F-9E8A-80F17852121F}"/>
                </a:ext>
              </a:extLst>
            </p:cNvPr>
            <p:cNvSpPr/>
            <p:nvPr/>
          </p:nvSpPr>
          <p:spPr>
            <a:xfrm>
              <a:off x="4786370" y="576684"/>
              <a:ext cx="775212" cy="762335"/>
            </a:xfrm>
            <a:prstGeom prst="ellipse">
              <a:avLst/>
            </a:prstGeom>
            <a:solidFill>
              <a:srgbClr val="26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60;p22">
              <a:extLst>
                <a:ext uri="{FF2B5EF4-FFF2-40B4-BE49-F238E27FC236}">
                  <a16:creationId xmlns:a16="http://schemas.microsoft.com/office/drawing/2014/main" id="{93BD93EC-7507-4D0F-81BC-F4CDD7090970}"/>
                </a:ext>
              </a:extLst>
            </p:cNvPr>
            <p:cNvSpPr/>
            <p:nvPr/>
          </p:nvSpPr>
          <p:spPr>
            <a:xfrm>
              <a:off x="5005734" y="863861"/>
              <a:ext cx="25167" cy="23005"/>
            </a:xfrm>
            <a:custGeom>
              <a:avLst/>
              <a:gdLst/>
              <a:ahLst/>
              <a:cxnLst/>
              <a:rect l="l" t="t" r="r" b="b"/>
              <a:pathLst>
                <a:path w="1106" h="1011" extrusionOk="0">
                  <a:moveTo>
                    <a:pt x="555" y="1"/>
                  </a:moveTo>
                  <a:cubicBezTo>
                    <a:pt x="427" y="1"/>
                    <a:pt x="298" y="50"/>
                    <a:pt x="196" y="148"/>
                  </a:cubicBezTo>
                  <a:lnTo>
                    <a:pt x="196" y="154"/>
                  </a:lnTo>
                  <a:cubicBezTo>
                    <a:pt x="0" y="350"/>
                    <a:pt x="0" y="671"/>
                    <a:pt x="196" y="867"/>
                  </a:cubicBezTo>
                  <a:cubicBezTo>
                    <a:pt x="295" y="965"/>
                    <a:pt x="419" y="1011"/>
                    <a:pt x="550" y="1011"/>
                  </a:cubicBezTo>
                  <a:cubicBezTo>
                    <a:pt x="680" y="1011"/>
                    <a:pt x="811" y="965"/>
                    <a:pt x="909" y="867"/>
                  </a:cubicBezTo>
                  <a:lnTo>
                    <a:pt x="909" y="860"/>
                  </a:lnTo>
                  <a:cubicBezTo>
                    <a:pt x="1105" y="664"/>
                    <a:pt x="1105" y="344"/>
                    <a:pt x="909" y="148"/>
                  </a:cubicBezTo>
                  <a:cubicBezTo>
                    <a:pt x="811" y="50"/>
                    <a:pt x="684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61;p22">
              <a:extLst>
                <a:ext uri="{FF2B5EF4-FFF2-40B4-BE49-F238E27FC236}">
                  <a16:creationId xmlns:a16="http://schemas.microsoft.com/office/drawing/2014/main" id="{7C9A6BB0-F546-45E0-A533-E98FDEA41AAD}"/>
                </a:ext>
              </a:extLst>
            </p:cNvPr>
            <p:cNvSpPr/>
            <p:nvPr/>
          </p:nvSpPr>
          <p:spPr>
            <a:xfrm>
              <a:off x="4859470" y="716641"/>
              <a:ext cx="524954" cy="524954"/>
            </a:xfrm>
            <a:custGeom>
              <a:avLst/>
              <a:gdLst/>
              <a:ahLst/>
              <a:cxnLst/>
              <a:rect l="l" t="t" r="r" b="b"/>
              <a:pathLst>
                <a:path w="23070" h="23070" extrusionOk="0">
                  <a:moveTo>
                    <a:pt x="10012" y="0"/>
                  </a:moveTo>
                  <a:cubicBezTo>
                    <a:pt x="9488" y="0"/>
                    <a:pt x="9063" y="432"/>
                    <a:pt x="9063" y="955"/>
                  </a:cubicBezTo>
                  <a:lnTo>
                    <a:pt x="9063" y="2237"/>
                  </a:lnTo>
                  <a:cubicBezTo>
                    <a:pt x="8240" y="2459"/>
                    <a:pt x="7448" y="2786"/>
                    <a:pt x="6716" y="3211"/>
                  </a:cubicBezTo>
                  <a:lnTo>
                    <a:pt x="5807" y="2302"/>
                  </a:lnTo>
                  <a:cubicBezTo>
                    <a:pt x="5621" y="2116"/>
                    <a:pt x="5377" y="2023"/>
                    <a:pt x="5134" y="2023"/>
                  </a:cubicBezTo>
                  <a:cubicBezTo>
                    <a:pt x="4890" y="2023"/>
                    <a:pt x="4646" y="2116"/>
                    <a:pt x="4460" y="2302"/>
                  </a:cubicBezTo>
                  <a:lnTo>
                    <a:pt x="2302" y="4460"/>
                  </a:lnTo>
                  <a:cubicBezTo>
                    <a:pt x="1930" y="4833"/>
                    <a:pt x="1930" y="5434"/>
                    <a:pt x="2302" y="5807"/>
                  </a:cubicBezTo>
                  <a:lnTo>
                    <a:pt x="3218" y="6716"/>
                  </a:lnTo>
                  <a:cubicBezTo>
                    <a:pt x="2793" y="7455"/>
                    <a:pt x="2466" y="8239"/>
                    <a:pt x="2250" y="9063"/>
                  </a:cubicBezTo>
                  <a:lnTo>
                    <a:pt x="955" y="9063"/>
                  </a:lnTo>
                  <a:cubicBezTo>
                    <a:pt x="432" y="9063"/>
                    <a:pt x="1" y="9488"/>
                    <a:pt x="1" y="10011"/>
                  </a:cubicBezTo>
                  <a:lnTo>
                    <a:pt x="1" y="13065"/>
                  </a:lnTo>
                  <a:cubicBezTo>
                    <a:pt x="1" y="13588"/>
                    <a:pt x="432" y="14013"/>
                    <a:pt x="955" y="14013"/>
                  </a:cubicBezTo>
                  <a:lnTo>
                    <a:pt x="2250" y="14013"/>
                  </a:lnTo>
                  <a:cubicBezTo>
                    <a:pt x="2466" y="14830"/>
                    <a:pt x="2793" y="15615"/>
                    <a:pt x="3218" y="16354"/>
                  </a:cubicBezTo>
                  <a:lnTo>
                    <a:pt x="2302" y="17269"/>
                  </a:lnTo>
                  <a:cubicBezTo>
                    <a:pt x="1930" y="17642"/>
                    <a:pt x="1930" y="18243"/>
                    <a:pt x="2302" y="18616"/>
                  </a:cubicBezTo>
                  <a:lnTo>
                    <a:pt x="4460" y="20774"/>
                  </a:lnTo>
                  <a:cubicBezTo>
                    <a:pt x="4646" y="20957"/>
                    <a:pt x="4890" y="21049"/>
                    <a:pt x="5134" y="21049"/>
                  </a:cubicBezTo>
                  <a:cubicBezTo>
                    <a:pt x="5377" y="21049"/>
                    <a:pt x="5621" y="20957"/>
                    <a:pt x="5807" y="20774"/>
                  </a:cubicBezTo>
                  <a:lnTo>
                    <a:pt x="6723" y="19852"/>
                  </a:lnTo>
                  <a:cubicBezTo>
                    <a:pt x="7455" y="20277"/>
                    <a:pt x="8240" y="20604"/>
                    <a:pt x="9063" y="20826"/>
                  </a:cubicBezTo>
                  <a:lnTo>
                    <a:pt x="9063" y="22121"/>
                  </a:lnTo>
                  <a:cubicBezTo>
                    <a:pt x="9063" y="22644"/>
                    <a:pt x="9488" y="23069"/>
                    <a:pt x="10012" y="23069"/>
                  </a:cubicBezTo>
                  <a:lnTo>
                    <a:pt x="13059" y="23069"/>
                  </a:lnTo>
                  <a:cubicBezTo>
                    <a:pt x="13588" y="23069"/>
                    <a:pt x="14013" y="22644"/>
                    <a:pt x="14013" y="22121"/>
                  </a:cubicBezTo>
                  <a:lnTo>
                    <a:pt x="14013" y="20826"/>
                  </a:lnTo>
                  <a:cubicBezTo>
                    <a:pt x="14831" y="20611"/>
                    <a:pt x="15622" y="20284"/>
                    <a:pt x="16354" y="19859"/>
                  </a:cubicBezTo>
                  <a:lnTo>
                    <a:pt x="17270" y="20774"/>
                  </a:lnTo>
                  <a:cubicBezTo>
                    <a:pt x="17456" y="20957"/>
                    <a:pt x="17699" y="21049"/>
                    <a:pt x="17943" y="21049"/>
                  </a:cubicBezTo>
                  <a:cubicBezTo>
                    <a:pt x="18187" y="21049"/>
                    <a:pt x="18430" y="20957"/>
                    <a:pt x="18617" y="20774"/>
                  </a:cubicBezTo>
                  <a:lnTo>
                    <a:pt x="20768" y="18616"/>
                  </a:lnTo>
                  <a:cubicBezTo>
                    <a:pt x="21141" y="18243"/>
                    <a:pt x="21141" y="17642"/>
                    <a:pt x="20768" y="17269"/>
                  </a:cubicBezTo>
                  <a:lnTo>
                    <a:pt x="19859" y="16360"/>
                  </a:lnTo>
                  <a:cubicBezTo>
                    <a:pt x="20290" y="15621"/>
                    <a:pt x="20617" y="14837"/>
                    <a:pt x="20833" y="14013"/>
                  </a:cubicBezTo>
                  <a:lnTo>
                    <a:pt x="22121" y="14013"/>
                  </a:lnTo>
                  <a:cubicBezTo>
                    <a:pt x="22644" y="14013"/>
                    <a:pt x="23069" y="13588"/>
                    <a:pt x="23069" y="13058"/>
                  </a:cubicBezTo>
                  <a:lnTo>
                    <a:pt x="23069" y="10011"/>
                  </a:lnTo>
                  <a:cubicBezTo>
                    <a:pt x="23069" y="9488"/>
                    <a:pt x="22644" y="9063"/>
                    <a:pt x="22121" y="9063"/>
                  </a:cubicBezTo>
                  <a:lnTo>
                    <a:pt x="20840" y="9063"/>
                  </a:lnTo>
                  <a:cubicBezTo>
                    <a:pt x="20768" y="8802"/>
                    <a:pt x="20689" y="8540"/>
                    <a:pt x="20598" y="8292"/>
                  </a:cubicBezTo>
                  <a:cubicBezTo>
                    <a:pt x="20525" y="8085"/>
                    <a:pt x="20331" y="7956"/>
                    <a:pt x="20123" y="7956"/>
                  </a:cubicBezTo>
                  <a:cubicBezTo>
                    <a:pt x="20068" y="7956"/>
                    <a:pt x="20012" y="7965"/>
                    <a:pt x="19957" y="7984"/>
                  </a:cubicBezTo>
                  <a:cubicBezTo>
                    <a:pt x="19695" y="8082"/>
                    <a:pt x="19558" y="8370"/>
                    <a:pt x="19650" y="8632"/>
                  </a:cubicBezTo>
                  <a:cubicBezTo>
                    <a:pt x="19735" y="8867"/>
                    <a:pt x="19813" y="9115"/>
                    <a:pt x="19872" y="9357"/>
                  </a:cubicBezTo>
                  <a:cubicBezTo>
                    <a:pt x="19983" y="9776"/>
                    <a:pt x="20362" y="10070"/>
                    <a:pt x="20794" y="10070"/>
                  </a:cubicBezTo>
                  <a:lnTo>
                    <a:pt x="22062" y="10070"/>
                  </a:lnTo>
                  <a:lnTo>
                    <a:pt x="22062" y="13006"/>
                  </a:lnTo>
                  <a:lnTo>
                    <a:pt x="20794" y="13006"/>
                  </a:lnTo>
                  <a:cubicBezTo>
                    <a:pt x="20356" y="13006"/>
                    <a:pt x="19983" y="13300"/>
                    <a:pt x="19872" y="13712"/>
                  </a:cubicBezTo>
                  <a:cubicBezTo>
                    <a:pt x="19669" y="14477"/>
                    <a:pt x="19368" y="15210"/>
                    <a:pt x="18970" y="15890"/>
                  </a:cubicBezTo>
                  <a:cubicBezTo>
                    <a:pt x="18747" y="16262"/>
                    <a:pt x="18813" y="16733"/>
                    <a:pt x="19120" y="17040"/>
                  </a:cubicBezTo>
                  <a:lnTo>
                    <a:pt x="20022" y="17943"/>
                  </a:lnTo>
                  <a:lnTo>
                    <a:pt x="17943" y="20022"/>
                  </a:lnTo>
                  <a:lnTo>
                    <a:pt x="17034" y="19113"/>
                  </a:lnTo>
                  <a:cubicBezTo>
                    <a:pt x="16853" y="18932"/>
                    <a:pt x="16607" y="18836"/>
                    <a:pt x="16359" y="18836"/>
                  </a:cubicBezTo>
                  <a:cubicBezTo>
                    <a:pt x="16195" y="18836"/>
                    <a:pt x="16031" y="18877"/>
                    <a:pt x="15883" y="18963"/>
                  </a:cubicBezTo>
                  <a:cubicBezTo>
                    <a:pt x="15203" y="19362"/>
                    <a:pt x="14478" y="19662"/>
                    <a:pt x="13719" y="19865"/>
                  </a:cubicBezTo>
                  <a:cubicBezTo>
                    <a:pt x="13301" y="19970"/>
                    <a:pt x="13006" y="20349"/>
                    <a:pt x="13006" y="20781"/>
                  </a:cubicBezTo>
                  <a:lnTo>
                    <a:pt x="13006" y="22062"/>
                  </a:lnTo>
                  <a:lnTo>
                    <a:pt x="10070" y="22062"/>
                  </a:lnTo>
                  <a:lnTo>
                    <a:pt x="10070" y="20781"/>
                  </a:lnTo>
                  <a:cubicBezTo>
                    <a:pt x="10070" y="20349"/>
                    <a:pt x="9776" y="19970"/>
                    <a:pt x="9358" y="19859"/>
                  </a:cubicBezTo>
                  <a:cubicBezTo>
                    <a:pt x="8599" y="19662"/>
                    <a:pt x="7873" y="19362"/>
                    <a:pt x="7193" y="18963"/>
                  </a:cubicBezTo>
                  <a:cubicBezTo>
                    <a:pt x="7045" y="18874"/>
                    <a:pt x="6880" y="18831"/>
                    <a:pt x="6717" y="18831"/>
                  </a:cubicBezTo>
                  <a:cubicBezTo>
                    <a:pt x="6471" y="18831"/>
                    <a:pt x="6227" y="18928"/>
                    <a:pt x="6043" y="19113"/>
                  </a:cubicBezTo>
                  <a:lnTo>
                    <a:pt x="5134" y="20022"/>
                  </a:lnTo>
                  <a:lnTo>
                    <a:pt x="3054" y="17943"/>
                  </a:lnTo>
                  <a:lnTo>
                    <a:pt x="3963" y="17034"/>
                  </a:lnTo>
                  <a:cubicBezTo>
                    <a:pt x="4271" y="16727"/>
                    <a:pt x="4329" y="16256"/>
                    <a:pt x="4114" y="15883"/>
                  </a:cubicBezTo>
                  <a:cubicBezTo>
                    <a:pt x="3715" y="15203"/>
                    <a:pt x="3414" y="14477"/>
                    <a:pt x="3211" y="13712"/>
                  </a:cubicBezTo>
                  <a:cubicBezTo>
                    <a:pt x="3107" y="13300"/>
                    <a:pt x="2727" y="13006"/>
                    <a:pt x="2296" y="13006"/>
                  </a:cubicBezTo>
                  <a:lnTo>
                    <a:pt x="1008" y="13006"/>
                  </a:lnTo>
                  <a:lnTo>
                    <a:pt x="1008" y="10070"/>
                  </a:lnTo>
                  <a:lnTo>
                    <a:pt x="2289" y="10070"/>
                  </a:lnTo>
                  <a:cubicBezTo>
                    <a:pt x="2727" y="10070"/>
                    <a:pt x="3100" y="9776"/>
                    <a:pt x="3211" y="9357"/>
                  </a:cubicBezTo>
                  <a:cubicBezTo>
                    <a:pt x="3407" y="8599"/>
                    <a:pt x="3708" y="7867"/>
                    <a:pt x="4107" y="7186"/>
                  </a:cubicBezTo>
                  <a:cubicBezTo>
                    <a:pt x="4329" y="6814"/>
                    <a:pt x="4264" y="6343"/>
                    <a:pt x="3957" y="6036"/>
                  </a:cubicBezTo>
                  <a:lnTo>
                    <a:pt x="3054" y="5133"/>
                  </a:lnTo>
                  <a:lnTo>
                    <a:pt x="5134" y="3054"/>
                  </a:lnTo>
                  <a:lnTo>
                    <a:pt x="6036" y="3956"/>
                  </a:lnTo>
                  <a:cubicBezTo>
                    <a:pt x="6220" y="4141"/>
                    <a:pt x="6463" y="4236"/>
                    <a:pt x="6709" y="4236"/>
                  </a:cubicBezTo>
                  <a:cubicBezTo>
                    <a:pt x="6873" y="4236"/>
                    <a:pt x="7038" y="4193"/>
                    <a:pt x="7187" y="4107"/>
                  </a:cubicBezTo>
                  <a:cubicBezTo>
                    <a:pt x="7867" y="3708"/>
                    <a:pt x="8599" y="3401"/>
                    <a:pt x="9358" y="3204"/>
                  </a:cubicBezTo>
                  <a:cubicBezTo>
                    <a:pt x="9776" y="3093"/>
                    <a:pt x="10070" y="2714"/>
                    <a:pt x="10070" y="2282"/>
                  </a:cubicBezTo>
                  <a:lnTo>
                    <a:pt x="10070" y="1007"/>
                  </a:lnTo>
                  <a:lnTo>
                    <a:pt x="13006" y="1007"/>
                  </a:lnTo>
                  <a:lnTo>
                    <a:pt x="13006" y="2282"/>
                  </a:lnTo>
                  <a:cubicBezTo>
                    <a:pt x="13006" y="2714"/>
                    <a:pt x="13301" y="3093"/>
                    <a:pt x="13712" y="3198"/>
                  </a:cubicBezTo>
                  <a:cubicBezTo>
                    <a:pt x="13954" y="3263"/>
                    <a:pt x="14196" y="3335"/>
                    <a:pt x="14425" y="3420"/>
                  </a:cubicBezTo>
                  <a:cubicBezTo>
                    <a:pt x="14480" y="3439"/>
                    <a:pt x="14536" y="3449"/>
                    <a:pt x="14592" y="3449"/>
                  </a:cubicBezTo>
                  <a:cubicBezTo>
                    <a:pt x="14799" y="3449"/>
                    <a:pt x="14995" y="3319"/>
                    <a:pt x="15073" y="3113"/>
                  </a:cubicBezTo>
                  <a:cubicBezTo>
                    <a:pt x="15164" y="2851"/>
                    <a:pt x="15027" y="2564"/>
                    <a:pt x="14765" y="2472"/>
                  </a:cubicBezTo>
                  <a:cubicBezTo>
                    <a:pt x="14517" y="2381"/>
                    <a:pt x="14268" y="2302"/>
                    <a:pt x="14013" y="2237"/>
                  </a:cubicBezTo>
                  <a:lnTo>
                    <a:pt x="14013" y="955"/>
                  </a:lnTo>
                  <a:cubicBezTo>
                    <a:pt x="14013" y="432"/>
                    <a:pt x="13588" y="0"/>
                    <a:pt x="130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;p22">
              <a:extLst>
                <a:ext uri="{FF2B5EF4-FFF2-40B4-BE49-F238E27FC236}">
                  <a16:creationId xmlns:a16="http://schemas.microsoft.com/office/drawing/2014/main" id="{C2D546CA-F0AB-4137-946A-F9CACBE102BE}"/>
                </a:ext>
              </a:extLst>
            </p:cNvPr>
            <p:cNvSpPr/>
            <p:nvPr/>
          </p:nvSpPr>
          <p:spPr>
            <a:xfrm>
              <a:off x="4939382" y="654887"/>
              <a:ext cx="509914" cy="506956"/>
            </a:xfrm>
            <a:custGeom>
              <a:avLst/>
              <a:gdLst/>
              <a:ahLst/>
              <a:cxnLst/>
              <a:rect l="l" t="t" r="r" b="b"/>
              <a:pathLst>
                <a:path w="22409" h="22279" extrusionOk="0">
                  <a:moveTo>
                    <a:pt x="17723" y="1009"/>
                  </a:moveTo>
                  <a:cubicBezTo>
                    <a:pt x="17827" y="1009"/>
                    <a:pt x="17912" y="1038"/>
                    <a:pt x="17949" y="1054"/>
                  </a:cubicBezTo>
                  <a:cubicBezTo>
                    <a:pt x="18034" y="1086"/>
                    <a:pt x="18295" y="1224"/>
                    <a:pt x="18295" y="1570"/>
                  </a:cubicBezTo>
                  <a:lnTo>
                    <a:pt x="18302" y="3270"/>
                  </a:lnTo>
                  <a:lnTo>
                    <a:pt x="15549" y="6023"/>
                  </a:lnTo>
                  <a:lnTo>
                    <a:pt x="14124" y="7442"/>
                  </a:lnTo>
                  <a:lnTo>
                    <a:pt x="14124" y="4382"/>
                  </a:lnTo>
                  <a:lnTo>
                    <a:pt x="17341" y="1171"/>
                  </a:lnTo>
                  <a:cubicBezTo>
                    <a:pt x="17468" y="1044"/>
                    <a:pt x="17607" y="1009"/>
                    <a:pt x="17723" y="1009"/>
                  </a:cubicBezTo>
                  <a:close/>
                  <a:moveTo>
                    <a:pt x="20715" y="3983"/>
                  </a:moveTo>
                  <a:cubicBezTo>
                    <a:pt x="21061" y="3983"/>
                    <a:pt x="21192" y="4251"/>
                    <a:pt x="21231" y="4329"/>
                  </a:cubicBezTo>
                  <a:cubicBezTo>
                    <a:pt x="21264" y="4414"/>
                    <a:pt x="21349" y="4696"/>
                    <a:pt x="21107" y="4938"/>
                  </a:cubicBezTo>
                  <a:lnTo>
                    <a:pt x="17897" y="8155"/>
                  </a:lnTo>
                  <a:lnTo>
                    <a:pt x="14836" y="8155"/>
                  </a:lnTo>
                  <a:lnTo>
                    <a:pt x="16262" y="6736"/>
                  </a:lnTo>
                  <a:lnTo>
                    <a:pt x="19015" y="3983"/>
                  </a:lnTo>
                  <a:close/>
                  <a:moveTo>
                    <a:pt x="8023" y="11332"/>
                  </a:moveTo>
                  <a:cubicBezTo>
                    <a:pt x="8651" y="11332"/>
                    <a:pt x="9233" y="11529"/>
                    <a:pt x="9704" y="11862"/>
                  </a:cubicBezTo>
                  <a:lnTo>
                    <a:pt x="8814" y="12758"/>
                  </a:lnTo>
                  <a:cubicBezTo>
                    <a:pt x="8618" y="12954"/>
                    <a:pt x="8618" y="13274"/>
                    <a:pt x="8814" y="13471"/>
                  </a:cubicBezTo>
                  <a:cubicBezTo>
                    <a:pt x="8912" y="13569"/>
                    <a:pt x="9043" y="13614"/>
                    <a:pt x="9167" y="13614"/>
                  </a:cubicBezTo>
                  <a:cubicBezTo>
                    <a:pt x="9298" y="13614"/>
                    <a:pt x="9429" y="13569"/>
                    <a:pt x="9527" y="13471"/>
                  </a:cubicBezTo>
                  <a:lnTo>
                    <a:pt x="10416" y="12575"/>
                  </a:lnTo>
                  <a:cubicBezTo>
                    <a:pt x="10750" y="13052"/>
                    <a:pt x="10946" y="13628"/>
                    <a:pt x="10946" y="14249"/>
                  </a:cubicBezTo>
                  <a:cubicBezTo>
                    <a:pt x="10946" y="15864"/>
                    <a:pt x="9638" y="17172"/>
                    <a:pt x="8023" y="17172"/>
                  </a:cubicBezTo>
                  <a:cubicBezTo>
                    <a:pt x="6415" y="17172"/>
                    <a:pt x="5107" y="15864"/>
                    <a:pt x="5107" y="14249"/>
                  </a:cubicBezTo>
                  <a:cubicBezTo>
                    <a:pt x="5107" y="12640"/>
                    <a:pt x="6415" y="11332"/>
                    <a:pt x="8023" y="11332"/>
                  </a:cubicBezTo>
                  <a:close/>
                  <a:moveTo>
                    <a:pt x="17724" y="1"/>
                  </a:moveTo>
                  <a:cubicBezTo>
                    <a:pt x="17322" y="1"/>
                    <a:pt x="16932" y="159"/>
                    <a:pt x="16628" y="459"/>
                  </a:cubicBezTo>
                  <a:lnTo>
                    <a:pt x="13267" y="3819"/>
                  </a:lnTo>
                  <a:cubicBezTo>
                    <a:pt x="13169" y="3911"/>
                    <a:pt x="13117" y="4042"/>
                    <a:pt x="13117" y="4173"/>
                  </a:cubicBezTo>
                  <a:lnTo>
                    <a:pt x="13117" y="8449"/>
                  </a:lnTo>
                  <a:lnTo>
                    <a:pt x="12574" y="8998"/>
                  </a:lnTo>
                  <a:cubicBezTo>
                    <a:pt x="11417" y="7998"/>
                    <a:pt x="9998" y="7422"/>
                    <a:pt x="8527" y="7318"/>
                  </a:cubicBezTo>
                  <a:lnTo>
                    <a:pt x="8527" y="6729"/>
                  </a:lnTo>
                  <a:cubicBezTo>
                    <a:pt x="8527" y="6455"/>
                    <a:pt x="8304" y="6226"/>
                    <a:pt x="8023" y="6226"/>
                  </a:cubicBezTo>
                  <a:cubicBezTo>
                    <a:pt x="7748" y="6226"/>
                    <a:pt x="7520" y="6455"/>
                    <a:pt x="7520" y="6729"/>
                  </a:cubicBezTo>
                  <a:lnTo>
                    <a:pt x="7520" y="7318"/>
                  </a:lnTo>
                  <a:cubicBezTo>
                    <a:pt x="6643" y="7383"/>
                    <a:pt x="5774" y="7612"/>
                    <a:pt x="4950" y="8017"/>
                  </a:cubicBezTo>
                  <a:cubicBezTo>
                    <a:pt x="4701" y="8142"/>
                    <a:pt x="4597" y="8442"/>
                    <a:pt x="4721" y="8691"/>
                  </a:cubicBezTo>
                  <a:cubicBezTo>
                    <a:pt x="4810" y="8868"/>
                    <a:pt x="4988" y="8972"/>
                    <a:pt x="5173" y="8972"/>
                  </a:cubicBezTo>
                  <a:cubicBezTo>
                    <a:pt x="5248" y="8972"/>
                    <a:pt x="5323" y="8955"/>
                    <a:pt x="5394" y="8920"/>
                  </a:cubicBezTo>
                  <a:cubicBezTo>
                    <a:pt x="6075" y="8586"/>
                    <a:pt x="6794" y="8390"/>
                    <a:pt x="7520" y="8331"/>
                  </a:cubicBezTo>
                  <a:lnTo>
                    <a:pt x="7520" y="8776"/>
                  </a:lnTo>
                  <a:cubicBezTo>
                    <a:pt x="7520" y="9057"/>
                    <a:pt x="7748" y="9279"/>
                    <a:pt x="8023" y="9279"/>
                  </a:cubicBezTo>
                  <a:cubicBezTo>
                    <a:pt x="8304" y="9279"/>
                    <a:pt x="8527" y="9057"/>
                    <a:pt x="8527" y="8776"/>
                  </a:cubicBezTo>
                  <a:lnTo>
                    <a:pt x="8527" y="8325"/>
                  </a:lnTo>
                  <a:cubicBezTo>
                    <a:pt x="9736" y="8429"/>
                    <a:pt x="10900" y="8900"/>
                    <a:pt x="11861" y="9711"/>
                  </a:cubicBezTo>
                  <a:lnTo>
                    <a:pt x="10423" y="11143"/>
                  </a:lnTo>
                  <a:cubicBezTo>
                    <a:pt x="9762" y="10633"/>
                    <a:pt x="8925" y="10326"/>
                    <a:pt x="8023" y="10326"/>
                  </a:cubicBezTo>
                  <a:cubicBezTo>
                    <a:pt x="5859" y="10326"/>
                    <a:pt x="4093" y="12084"/>
                    <a:pt x="4093" y="14249"/>
                  </a:cubicBezTo>
                  <a:cubicBezTo>
                    <a:pt x="4093" y="16420"/>
                    <a:pt x="5859" y="18179"/>
                    <a:pt x="8023" y="18179"/>
                  </a:cubicBezTo>
                  <a:cubicBezTo>
                    <a:pt x="10194" y="18179"/>
                    <a:pt x="11953" y="16420"/>
                    <a:pt x="11953" y="14249"/>
                  </a:cubicBezTo>
                  <a:cubicBezTo>
                    <a:pt x="11953" y="13353"/>
                    <a:pt x="11646" y="12523"/>
                    <a:pt x="11136" y="11856"/>
                  </a:cubicBezTo>
                  <a:lnTo>
                    <a:pt x="12574" y="10424"/>
                  </a:lnTo>
                  <a:cubicBezTo>
                    <a:pt x="13385" y="11391"/>
                    <a:pt x="13843" y="12555"/>
                    <a:pt x="13947" y="13745"/>
                  </a:cubicBezTo>
                  <a:lnTo>
                    <a:pt x="13496" y="13745"/>
                  </a:lnTo>
                  <a:cubicBezTo>
                    <a:pt x="13221" y="13745"/>
                    <a:pt x="12993" y="13974"/>
                    <a:pt x="12993" y="14249"/>
                  </a:cubicBezTo>
                  <a:cubicBezTo>
                    <a:pt x="12993" y="14530"/>
                    <a:pt x="13221" y="14752"/>
                    <a:pt x="13496" y="14752"/>
                  </a:cubicBezTo>
                  <a:lnTo>
                    <a:pt x="13947" y="14752"/>
                  </a:lnTo>
                  <a:cubicBezTo>
                    <a:pt x="13829" y="16106"/>
                    <a:pt x="13261" y="17420"/>
                    <a:pt x="12227" y="18453"/>
                  </a:cubicBezTo>
                  <a:cubicBezTo>
                    <a:pt x="11194" y="19486"/>
                    <a:pt x="9880" y="20055"/>
                    <a:pt x="8527" y="20173"/>
                  </a:cubicBezTo>
                  <a:lnTo>
                    <a:pt x="8527" y="19722"/>
                  </a:lnTo>
                  <a:cubicBezTo>
                    <a:pt x="8527" y="19447"/>
                    <a:pt x="8304" y="19218"/>
                    <a:pt x="8023" y="19218"/>
                  </a:cubicBezTo>
                  <a:cubicBezTo>
                    <a:pt x="7748" y="19218"/>
                    <a:pt x="7520" y="19447"/>
                    <a:pt x="7520" y="19722"/>
                  </a:cubicBezTo>
                  <a:lnTo>
                    <a:pt x="7520" y="20173"/>
                  </a:lnTo>
                  <a:cubicBezTo>
                    <a:pt x="6173" y="20055"/>
                    <a:pt x="4852" y="19486"/>
                    <a:pt x="3825" y="18453"/>
                  </a:cubicBezTo>
                  <a:cubicBezTo>
                    <a:pt x="2812" y="17440"/>
                    <a:pt x="2223" y="16119"/>
                    <a:pt x="2106" y="14752"/>
                  </a:cubicBezTo>
                  <a:lnTo>
                    <a:pt x="2550" y="14752"/>
                  </a:lnTo>
                  <a:cubicBezTo>
                    <a:pt x="2831" y="14752"/>
                    <a:pt x="3054" y="14530"/>
                    <a:pt x="3054" y="14249"/>
                  </a:cubicBezTo>
                  <a:cubicBezTo>
                    <a:pt x="3054" y="13974"/>
                    <a:pt x="2831" y="13745"/>
                    <a:pt x="2550" y="13745"/>
                  </a:cubicBezTo>
                  <a:lnTo>
                    <a:pt x="2106" y="13745"/>
                  </a:lnTo>
                  <a:cubicBezTo>
                    <a:pt x="2164" y="13052"/>
                    <a:pt x="2341" y="12359"/>
                    <a:pt x="2655" y="11699"/>
                  </a:cubicBezTo>
                  <a:cubicBezTo>
                    <a:pt x="2772" y="11450"/>
                    <a:pt x="2668" y="11149"/>
                    <a:pt x="2413" y="11032"/>
                  </a:cubicBezTo>
                  <a:cubicBezTo>
                    <a:pt x="2344" y="10999"/>
                    <a:pt x="2270" y="10983"/>
                    <a:pt x="2198" y="10983"/>
                  </a:cubicBezTo>
                  <a:cubicBezTo>
                    <a:pt x="2011" y="10983"/>
                    <a:pt x="1831" y="11088"/>
                    <a:pt x="1746" y="11267"/>
                  </a:cubicBezTo>
                  <a:cubicBezTo>
                    <a:pt x="1367" y="12065"/>
                    <a:pt x="1157" y="12902"/>
                    <a:pt x="1092" y="13745"/>
                  </a:cubicBezTo>
                  <a:lnTo>
                    <a:pt x="504" y="13745"/>
                  </a:lnTo>
                  <a:cubicBezTo>
                    <a:pt x="222" y="13745"/>
                    <a:pt x="0" y="13974"/>
                    <a:pt x="0" y="14249"/>
                  </a:cubicBezTo>
                  <a:cubicBezTo>
                    <a:pt x="0" y="14530"/>
                    <a:pt x="222" y="14752"/>
                    <a:pt x="504" y="14752"/>
                  </a:cubicBezTo>
                  <a:lnTo>
                    <a:pt x="1099" y="14752"/>
                  </a:lnTo>
                  <a:cubicBezTo>
                    <a:pt x="1216" y="16387"/>
                    <a:pt x="1903" y="17963"/>
                    <a:pt x="3112" y="19166"/>
                  </a:cubicBezTo>
                  <a:cubicBezTo>
                    <a:pt x="4303" y="20362"/>
                    <a:pt x="5852" y="21062"/>
                    <a:pt x="7520" y="21186"/>
                  </a:cubicBezTo>
                  <a:lnTo>
                    <a:pt x="7520" y="21775"/>
                  </a:lnTo>
                  <a:cubicBezTo>
                    <a:pt x="7520" y="22049"/>
                    <a:pt x="7748" y="22278"/>
                    <a:pt x="8023" y="22278"/>
                  </a:cubicBezTo>
                  <a:cubicBezTo>
                    <a:pt x="8304" y="22278"/>
                    <a:pt x="8527" y="22049"/>
                    <a:pt x="8527" y="21775"/>
                  </a:cubicBezTo>
                  <a:lnTo>
                    <a:pt x="8527" y="21186"/>
                  </a:lnTo>
                  <a:cubicBezTo>
                    <a:pt x="10194" y="21062"/>
                    <a:pt x="11744" y="20362"/>
                    <a:pt x="12940" y="19166"/>
                  </a:cubicBezTo>
                  <a:cubicBezTo>
                    <a:pt x="14130" y="17976"/>
                    <a:pt x="14836" y="16420"/>
                    <a:pt x="14961" y="14752"/>
                  </a:cubicBezTo>
                  <a:lnTo>
                    <a:pt x="15549" y="14752"/>
                  </a:lnTo>
                  <a:cubicBezTo>
                    <a:pt x="15824" y="14752"/>
                    <a:pt x="16053" y="14530"/>
                    <a:pt x="16053" y="14249"/>
                  </a:cubicBezTo>
                  <a:cubicBezTo>
                    <a:pt x="16053" y="13974"/>
                    <a:pt x="15824" y="13745"/>
                    <a:pt x="15549" y="13745"/>
                  </a:cubicBezTo>
                  <a:lnTo>
                    <a:pt x="14961" y="13745"/>
                  </a:lnTo>
                  <a:cubicBezTo>
                    <a:pt x="14850" y="12248"/>
                    <a:pt x="14268" y="10842"/>
                    <a:pt x="13287" y="9711"/>
                  </a:cubicBezTo>
                  <a:lnTo>
                    <a:pt x="13829" y="9162"/>
                  </a:lnTo>
                  <a:lnTo>
                    <a:pt x="18106" y="9162"/>
                  </a:lnTo>
                  <a:cubicBezTo>
                    <a:pt x="18243" y="9162"/>
                    <a:pt x="18367" y="9109"/>
                    <a:pt x="18465" y="9018"/>
                  </a:cubicBezTo>
                  <a:lnTo>
                    <a:pt x="21820" y="5650"/>
                  </a:lnTo>
                  <a:cubicBezTo>
                    <a:pt x="22278" y="5193"/>
                    <a:pt x="22408" y="4539"/>
                    <a:pt x="22160" y="3944"/>
                  </a:cubicBezTo>
                  <a:cubicBezTo>
                    <a:pt x="21911" y="3349"/>
                    <a:pt x="21362" y="2976"/>
                    <a:pt x="20715" y="2976"/>
                  </a:cubicBezTo>
                  <a:lnTo>
                    <a:pt x="19309" y="2976"/>
                  </a:lnTo>
                  <a:lnTo>
                    <a:pt x="19302" y="1564"/>
                  </a:lnTo>
                  <a:cubicBezTo>
                    <a:pt x="19302" y="923"/>
                    <a:pt x="18930" y="367"/>
                    <a:pt x="18335" y="125"/>
                  </a:cubicBezTo>
                  <a:cubicBezTo>
                    <a:pt x="18135" y="42"/>
                    <a:pt x="17928" y="1"/>
                    <a:pt x="17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3;p22">
              <a:extLst>
                <a:ext uri="{FF2B5EF4-FFF2-40B4-BE49-F238E27FC236}">
                  <a16:creationId xmlns:a16="http://schemas.microsoft.com/office/drawing/2014/main" id="{46A7E43C-0E73-4E0B-B138-9E824DA04BED}"/>
                </a:ext>
              </a:extLst>
            </p:cNvPr>
            <p:cNvSpPr/>
            <p:nvPr/>
          </p:nvSpPr>
          <p:spPr>
            <a:xfrm>
              <a:off x="5109129" y="969282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3" y="53"/>
                    <a:pt x="145" y="144"/>
                  </a:cubicBezTo>
                  <a:cubicBezTo>
                    <a:pt x="53" y="236"/>
                    <a:pt x="1" y="366"/>
                    <a:pt x="1" y="504"/>
                  </a:cubicBezTo>
                  <a:cubicBezTo>
                    <a:pt x="1" y="634"/>
                    <a:pt x="53" y="765"/>
                    <a:pt x="145" y="857"/>
                  </a:cubicBezTo>
                  <a:cubicBezTo>
                    <a:pt x="243" y="948"/>
                    <a:pt x="367" y="1007"/>
                    <a:pt x="504" y="1007"/>
                  </a:cubicBezTo>
                  <a:cubicBezTo>
                    <a:pt x="635" y="1007"/>
                    <a:pt x="766" y="948"/>
                    <a:pt x="857" y="857"/>
                  </a:cubicBezTo>
                  <a:cubicBezTo>
                    <a:pt x="955" y="765"/>
                    <a:pt x="1008" y="634"/>
                    <a:pt x="1008" y="504"/>
                  </a:cubicBezTo>
                  <a:cubicBezTo>
                    <a:pt x="1008" y="366"/>
                    <a:pt x="955" y="236"/>
                    <a:pt x="857" y="144"/>
                  </a:cubicBezTo>
                  <a:cubicBezTo>
                    <a:pt x="766" y="53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30;p44">
              <a:extLst>
                <a:ext uri="{FF2B5EF4-FFF2-40B4-BE49-F238E27FC236}">
                  <a16:creationId xmlns:a16="http://schemas.microsoft.com/office/drawing/2014/main" id="{961A41EF-F926-4408-A0DE-17416882BD08}"/>
                </a:ext>
              </a:extLst>
            </p:cNvPr>
            <p:cNvSpPr txBox="1">
              <a:spLocks/>
            </p:cNvSpPr>
            <p:nvPr/>
          </p:nvSpPr>
          <p:spPr>
            <a:xfrm>
              <a:off x="4960194" y="742432"/>
              <a:ext cx="7018683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วิเคราะห์การเปลี่ยนแปลงของนักเรียน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6026FE-7598-415C-A3FF-94F0EB245958}"/>
              </a:ext>
            </a:extLst>
          </p:cNvPr>
          <p:cNvSpPr txBox="1"/>
          <p:nvPr/>
        </p:nvSpPr>
        <p:spPr>
          <a:xfrm>
            <a:off x="4675357" y="1260465"/>
            <a:ext cx="2949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1.3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78F79D-7510-4999-B661-C8FF7A47C75A}"/>
              </a:ext>
            </a:extLst>
          </p:cNvPr>
          <p:cNvSpPr txBox="1"/>
          <p:nvPr/>
        </p:nvSpPr>
        <p:spPr>
          <a:xfrm>
            <a:off x="372873" y="3201496"/>
            <a:ext cx="11437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</a:t>
            </a:r>
            <a:endParaRPr lang="en-US" sz="4000" b="1" dirty="0">
              <a:solidFill>
                <a:srgbClr val="FF660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>
              <a:defRPr/>
            </a:pPr>
            <a:r>
              <a:rPr lang="th-TH" sz="4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ในกลุ่มใหญ่</a:t>
            </a: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lang="en-US" sz="4000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3D01A0-D114-413F-BC64-0765CBEC3AB1}"/>
              </a:ext>
            </a:extLst>
          </p:cNvPr>
          <p:cNvSpPr txBox="1"/>
          <p:nvPr/>
        </p:nvSpPr>
        <p:spPr>
          <a:xfrm>
            <a:off x="5535368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538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able setting">
            <a:extLst>
              <a:ext uri="{FF2B5EF4-FFF2-40B4-BE49-F238E27FC236}">
                <a16:creationId xmlns:a16="http://schemas.microsoft.com/office/drawing/2014/main" id="{5EC78760-A6DA-480B-ADF6-D962E54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188" y="1623026"/>
            <a:ext cx="2815624" cy="2815624"/>
          </a:xfrm>
          <a:prstGeom prst="rect">
            <a:avLst/>
          </a:prstGeom>
        </p:spPr>
      </p:pic>
      <p:sp>
        <p:nvSpPr>
          <p:cNvPr id="20" name="Google Shape;538;p41">
            <a:extLst>
              <a:ext uri="{FF2B5EF4-FFF2-40B4-BE49-F238E27FC236}">
                <a16:creationId xmlns:a16="http://schemas.microsoft.com/office/drawing/2014/main" id="{894E980B-7363-44E0-BDCB-7770CACB36A2}"/>
              </a:ext>
            </a:extLst>
          </p:cNvPr>
          <p:cNvSpPr txBox="1">
            <a:spLocks/>
          </p:cNvSpPr>
          <p:nvPr/>
        </p:nvSpPr>
        <p:spPr>
          <a:xfrm>
            <a:off x="4277139" y="4028474"/>
            <a:ext cx="3637722" cy="120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6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241046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675357" y="1260465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โจทย์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Step 2.1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14862" y="2974509"/>
            <a:ext cx="1173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เข้ากลุ่มใหญ่ของโรงเรียน 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เตรียมข้อมูลสำหรับนำเสนอ</a:t>
            </a:r>
            <a:endParaRPr lang="en-US" sz="4400" dirty="0">
              <a:solidFill>
                <a:srgbClr val="FF6600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573839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60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เสนอรายละเอียด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76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675357" y="1260465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2.2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24065" y="2365881"/>
            <a:ext cx="117322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ปัญหาคืออะไร เราทำกิจกรรมอะไรไปแล้ว 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endParaRPr lang="th-TH" sz="3600" b="1" dirty="0">
              <a:solidFill>
                <a:prstClr val="black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(นำเสนอกลุ่มละ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8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นาที/ผู้ทรงคุณวุฒิเติมเต็ม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5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นาที)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538573" y="6519446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</a:t>
              </a:r>
              <a:r>
                <a:rPr lang="th-TH" sz="20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รายละเอียด</a:t>
              </a:r>
              <a:r>
                <a:rPr lang="th-TH" sz="20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lang="en-US" sz="20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1169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31">
            <a:extLst>
              <a:ext uri="{FF2B5EF4-FFF2-40B4-BE49-F238E27FC236}">
                <a16:creationId xmlns:a16="http://schemas.microsoft.com/office/drawing/2014/main" id="{2A17FE3D-6935-4226-BA15-D54C7C4C8A08}"/>
              </a:ext>
            </a:extLst>
          </p:cNvPr>
          <p:cNvSpPr txBox="1">
            <a:spLocks/>
          </p:cNvSpPr>
          <p:nvPr/>
        </p:nvSpPr>
        <p:spPr>
          <a:xfrm>
            <a:off x="3491340" y="869652"/>
            <a:ext cx="52093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นำเสนอ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AEEA1D96-BE36-4CC3-83DB-7A6563631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22259"/>
              </p:ext>
            </p:extLst>
          </p:nvPr>
        </p:nvGraphicFramePr>
        <p:xfrm>
          <a:off x="201620" y="2997085"/>
          <a:ext cx="11788737" cy="337675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53709">
                  <a:extLst>
                    <a:ext uri="{9D8B030D-6E8A-4147-A177-3AD203B41FA5}">
                      <a16:colId xmlns:a16="http://schemas.microsoft.com/office/drawing/2014/main" val="3988903665"/>
                    </a:ext>
                  </a:extLst>
                </a:gridCol>
                <a:gridCol w="4998814">
                  <a:extLst>
                    <a:ext uri="{9D8B030D-6E8A-4147-A177-3AD203B41FA5}">
                      <a16:colId xmlns:a16="http://schemas.microsoft.com/office/drawing/2014/main" val="3057464925"/>
                    </a:ext>
                  </a:extLst>
                </a:gridCol>
                <a:gridCol w="2669775">
                  <a:extLst>
                    <a:ext uri="{9D8B030D-6E8A-4147-A177-3AD203B41FA5}">
                      <a16:colId xmlns:a16="http://schemas.microsoft.com/office/drawing/2014/main" val="2138501804"/>
                    </a:ext>
                  </a:extLst>
                </a:gridCol>
                <a:gridCol w="2966439">
                  <a:extLst>
                    <a:ext uri="{9D8B030D-6E8A-4147-A177-3AD203B41FA5}">
                      <a16:colId xmlns:a16="http://schemas.microsoft.com/office/drawing/2014/main" val="2445815418"/>
                    </a:ext>
                  </a:extLst>
                </a:gridCol>
              </a:tblGrid>
              <a:tr h="7151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กลุ่มย่อย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ผู้ทรงคุณวุฒิ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Facilitator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67272"/>
                  </a:ext>
                </a:extLst>
              </a:tr>
              <a:tr h="1244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01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02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03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โรงเรียนวัดเทพกระษัตรี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04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05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1. </a:t>
                      </a:r>
                      <a:r>
                        <a:rPr lang="th-TH" sz="16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คุณปิยาภรณ์ มัณฑะจิตร</a:t>
                      </a:r>
                      <a:endParaRPr lang="en-US" sz="1600" b="0" i="0" u="none" strike="noStrike" cap="none" dirty="0">
                        <a:solidFill>
                          <a:srgbClr val="7030A0"/>
                        </a:solidFill>
                        <a:effectLst/>
                        <a:latin typeface="Kanit" panose="020B0604020202020204" charset="-34"/>
                        <a:ea typeface="+mn-ea"/>
                        <a:cs typeface="Kanit" panose="020B0604020202020204" charset="-34"/>
                        <a:sym typeface="Arial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600" b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คุณมีนี  และคุณแจ็ค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89023"/>
                  </a:ext>
                </a:extLst>
              </a:tr>
              <a:tr h="1350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07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โรงเรียนวัดลัฏฐิวนาราม จ.ภูเก็ต</a:t>
                      </a: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จ.พิษณุโลก</a:t>
                      </a: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จ.สุรินทร์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ผศ.ดร.เลขา ปิยะอัจฉริยะ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 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คุณออม และคุณอ้วน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6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CDBFF1-FE71-499E-A267-F091494E9B8C}"/>
              </a:ext>
            </a:extLst>
          </p:cNvPr>
          <p:cNvSpPr txBox="1"/>
          <p:nvPr/>
        </p:nvSpPr>
        <p:spPr>
          <a:xfrm>
            <a:off x="315828" y="1366365"/>
            <a:ext cx="1167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“ ปัญหาคืออะไร เราทำกิจกรรมอะไรไปแล้ว </a:t>
            </a:r>
          </a:p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และผลเป็นอย่างไร 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3113E-0CFD-4792-84BC-2F3EA874985A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83F12B-455B-40EA-9DBB-84A11D2F0CE1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15" name="Picture 14" descr="Logo&#10;&#10;Description generated with very high confidence">
              <a:extLst>
                <a:ext uri="{FF2B5EF4-FFF2-40B4-BE49-F238E27FC236}">
                  <a16:creationId xmlns:a16="http://schemas.microsoft.com/office/drawing/2014/main" id="{A59A830B-5BBE-4E45-9A20-E2C0B41CA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B1294E-61C0-414B-846E-7AD2B3BF2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8D15E8-2E86-4A06-BEAE-0DADD7C2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97FD75-83B2-4407-9A21-528063EEB95F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525CA6D3-E551-4DC4-8A55-05A6AE6DE60C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</a:t>
              </a:r>
              <a:r>
                <a:rPr lang="th-TH" sz="20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รายละเอียด</a:t>
              </a:r>
              <a:r>
                <a:rPr lang="th-TH" sz="20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lang="en-US" sz="20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82EB17-F380-4824-89D4-C0E2C5372E64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2D15F6A2-9688-41B3-A597-A9F83B39F311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66EB7509-3A83-43C8-B6B1-790BFD7E0A4B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1E47CB04-3E5E-4937-8AF8-141A0A01E9CF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08006BCD-DABC-4E9F-BCDC-5AA395FFD47D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9F8A60AA-3033-4FA7-9E60-7E74DB3B9CB4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030610A-A8E6-4A7B-994C-E2B7A3558DE3}"/>
              </a:ext>
            </a:extLst>
          </p:cNvPr>
          <p:cNvSpPr txBox="1"/>
          <p:nvPr/>
        </p:nvSpPr>
        <p:spPr>
          <a:xfrm>
            <a:off x="3268932" y="2227644"/>
            <a:ext cx="5654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นำเสนอโรงเรียนละ  </a:t>
            </a:r>
            <a:r>
              <a:rPr lang="en-US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8  </a:t>
            </a:r>
            <a:r>
              <a:rPr lang="th-TH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 </a:t>
            </a:r>
            <a:r>
              <a:rPr lang="en-US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ผู้ทรงคุณวุฒิเติมเต็ม </a:t>
            </a:r>
            <a:r>
              <a:rPr lang="en-US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5 </a:t>
            </a:r>
            <a:r>
              <a:rPr lang="th-TH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</a:t>
            </a:r>
            <a:r>
              <a:rPr lang="en-US" sz="4400" b="1" dirty="0">
                <a:solidFill>
                  <a:srgbClr val="FF0000"/>
                </a:solidFill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 </a:t>
            </a:r>
            <a:endParaRPr lang="en-US" sz="6000" dirty="0">
              <a:solidFill>
                <a:srgbClr val="FF0000"/>
              </a:solidFill>
              <a:latin typeface="Kanit" panose="020B0604020202020204" charset="-34"/>
              <a:cs typeface="Kanit" panose="020B060402020202020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886E3B-DF6B-460E-9058-BBA6DD1EDA21}"/>
              </a:ext>
            </a:extLst>
          </p:cNvPr>
          <p:cNvSpPr txBox="1"/>
          <p:nvPr/>
        </p:nvSpPr>
        <p:spPr>
          <a:xfrm>
            <a:off x="5440205" y="652877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969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A18068-67F7-4B58-A965-A4DC76A15488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429FBD9-AC16-4935-8F68-EC2E70B4E86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294" name="Picture 293" descr="Logo&#10;&#10;Description generated with very high confidence">
              <a:extLst>
                <a:ext uri="{FF2B5EF4-FFF2-40B4-BE49-F238E27FC236}">
                  <a16:creationId xmlns:a16="http://schemas.microsoft.com/office/drawing/2014/main" id="{2B375211-6645-4A44-BF22-9BC835E0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AF2B764B-F310-436F-9F2E-46E4F8F1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904779DA-A357-4FFE-B4CC-CF610CD8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EA1C4088-C953-4503-946C-D05A870949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D7F439F-8425-4BC4-B44E-9AEAF1864929}"/>
              </a:ext>
            </a:extLst>
          </p:cNvPr>
          <p:cNvSpPr txBox="1"/>
          <p:nvPr/>
        </p:nvSpPr>
        <p:spPr>
          <a:xfrm>
            <a:off x="4572392" y="1246407"/>
            <a:ext cx="30380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2.3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2F1FB7E-31D0-4719-BA3F-1A736F95C4C9}"/>
              </a:ext>
            </a:extLst>
          </p:cNvPr>
          <p:cNvSpPr txBox="1"/>
          <p:nvPr/>
        </p:nvSpPr>
        <p:spPr>
          <a:xfrm>
            <a:off x="286564" y="2758226"/>
            <a:ext cx="117322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Reflection</a:t>
            </a: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สะท้อนการเรียนรู้</a:t>
            </a:r>
            <a:endParaRPr lang="en-US" sz="44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วันที่ </a:t>
            </a:r>
            <a:r>
              <a:rPr lang="en-US" sz="4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D9D6DBC-1387-461B-91C3-4553F2D09A47}"/>
              </a:ext>
            </a:extLst>
          </p:cNvPr>
          <p:cNvSpPr txBox="1"/>
          <p:nvPr/>
        </p:nvSpPr>
        <p:spPr>
          <a:xfrm>
            <a:off x="5573839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3790E6-8EC2-49F5-B4AA-385DC2807B4E}"/>
              </a:ext>
            </a:extLst>
          </p:cNvPr>
          <p:cNvGrpSpPr/>
          <p:nvPr/>
        </p:nvGrpSpPr>
        <p:grpSpPr>
          <a:xfrm>
            <a:off x="133552" y="40732"/>
            <a:ext cx="10727890" cy="762335"/>
            <a:chOff x="133552" y="40732"/>
            <a:chExt cx="10727890" cy="762335"/>
          </a:xfrm>
        </p:grpSpPr>
        <p:sp>
          <p:nvSpPr>
            <p:cNvPr id="20" name="Google Shape;630;p44">
              <a:extLst>
                <a:ext uri="{FF2B5EF4-FFF2-40B4-BE49-F238E27FC236}">
                  <a16:creationId xmlns:a16="http://schemas.microsoft.com/office/drawing/2014/main" id="{A7636E2D-F755-4A23-9A65-F401F3ACC05A}"/>
                </a:ext>
              </a:extLst>
            </p:cNvPr>
            <p:cNvSpPr txBox="1">
              <a:spLocks/>
            </p:cNvSpPr>
            <p:nvPr/>
          </p:nvSpPr>
          <p:spPr>
            <a:xfrm>
              <a:off x="796478" y="186088"/>
              <a:ext cx="10064964" cy="55085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2 : 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เสนอ</a:t>
              </a:r>
              <a:r>
                <a:rPr lang="th-TH" sz="2000" b="1" dirty="0">
                  <a:solidFill>
                    <a:srgbClr val="7030A0"/>
                  </a:solidFill>
                  <a:latin typeface="Kanit" panose="020B0604020202020204" charset="-34"/>
                  <a:cs typeface="Kanit" panose="020B0604020202020204" charset="-34"/>
                </a:rPr>
                <a:t>รายละเอียด</a:t>
              </a:r>
              <a:r>
                <a:rPr lang="th-TH" sz="20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การเปลี่ยนแปลงของนักเรียนที่เป็นผลจากการจัดการเรียนรู้ของครู</a:t>
              </a:r>
              <a:endParaRPr lang="en-US" sz="20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110CD22-C5C0-4C6B-A642-EA0139890E3A}"/>
                </a:ext>
              </a:extLst>
            </p:cNvPr>
            <p:cNvGrpSpPr/>
            <p:nvPr/>
          </p:nvGrpSpPr>
          <p:grpSpPr>
            <a:xfrm>
              <a:off x="133552" y="40732"/>
              <a:ext cx="775212" cy="762335"/>
              <a:chOff x="4786370" y="576684"/>
              <a:chExt cx="775212" cy="762335"/>
            </a:xfrm>
          </p:grpSpPr>
          <p:sp>
            <p:nvSpPr>
              <p:cNvPr id="22" name="Google Shape;441;p22">
                <a:extLst>
                  <a:ext uri="{FF2B5EF4-FFF2-40B4-BE49-F238E27FC236}">
                    <a16:creationId xmlns:a16="http://schemas.microsoft.com/office/drawing/2014/main" id="{EEBCA061-A322-4719-A6A5-CA1504E9B7B8}"/>
                  </a:ext>
                </a:extLst>
              </p:cNvPr>
              <p:cNvSpPr/>
              <p:nvPr/>
            </p:nvSpPr>
            <p:spPr>
              <a:xfrm>
                <a:off x="4786370" y="576684"/>
                <a:ext cx="775212" cy="762335"/>
              </a:xfrm>
              <a:prstGeom prst="ellipse">
                <a:avLst/>
              </a:prstGeom>
              <a:solidFill>
                <a:srgbClr val="26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60;p22">
                <a:extLst>
                  <a:ext uri="{FF2B5EF4-FFF2-40B4-BE49-F238E27FC236}">
                    <a16:creationId xmlns:a16="http://schemas.microsoft.com/office/drawing/2014/main" id="{A65F8AF8-7DA7-4A76-ACD1-790D859F1AA4}"/>
                  </a:ext>
                </a:extLst>
              </p:cNvPr>
              <p:cNvSpPr/>
              <p:nvPr/>
            </p:nvSpPr>
            <p:spPr>
              <a:xfrm>
                <a:off x="5005734" y="863861"/>
                <a:ext cx="25167" cy="23005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1011" extrusionOk="0">
                    <a:moveTo>
                      <a:pt x="555" y="1"/>
                    </a:moveTo>
                    <a:cubicBezTo>
                      <a:pt x="427" y="1"/>
                      <a:pt x="298" y="50"/>
                      <a:pt x="196" y="148"/>
                    </a:cubicBezTo>
                    <a:lnTo>
                      <a:pt x="196" y="154"/>
                    </a:lnTo>
                    <a:cubicBezTo>
                      <a:pt x="0" y="350"/>
                      <a:pt x="0" y="671"/>
                      <a:pt x="196" y="867"/>
                    </a:cubicBezTo>
                    <a:cubicBezTo>
                      <a:pt x="295" y="965"/>
                      <a:pt x="419" y="1011"/>
                      <a:pt x="550" y="1011"/>
                    </a:cubicBezTo>
                    <a:cubicBezTo>
                      <a:pt x="680" y="1011"/>
                      <a:pt x="811" y="965"/>
                      <a:pt x="909" y="867"/>
                    </a:cubicBezTo>
                    <a:lnTo>
                      <a:pt x="909" y="860"/>
                    </a:lnTo>
                    <a:cubicBezTo>
                      <a:pt x="1105" y="664"/>
                      <a:pt x="1105" y="344"/>
                      <a:pt x="909" y="148"/>
                    </a:cubicBezTo>
                    <a:cubicBezTo>
                      <a:pt x="811" y="50"/>
                      <a:pt x="684" y="1"/>
                      <a:pt x="5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61;p22">
                <a:extLst>
                  <a:ext uri="{FF2B5EF4-FFF2-40B4-BE49-F238E27FC236}">
                    <a16:creationId xmlns:a16="http://schemas.microsoft.com/office/drawing/2014/main" id="{BD3400E7-22F1-4499-9EA7-34F534F921E0}"/>
                  </a:ext>
                </a:extLst>
              </p:cNvPr>
              <p:cNvSpPr/>
              <p:nvPr/>
            </p:nvSpPr>
            <p:spPr>
              <a:xfrm>
                <a:off x="4859470" y="716641"/>
                <a:ext cx="524954" cy="524954"/>
              </a:xfrm>
              <a:custGeom>
                <a:avLst/>
                <a:gdLst/>
                <a:ahLst/>
                <a:cxnLst/>
                <a:rect l="l" t="t" r="r" b="b"/>
                <a:pathLst>
                  <a:path w="23070" h="23070" extrusionOk="0">
                    <a:moveTo>
                      <a:pt x="10012" y="0"/>
                    </a:moveTo>
                    <a:cubicBezTo>
                      <a:pt x="9488" y="0"/>
                      <a:pt x="9063" y="432"/>
                      <a:pt x="9063" y="955"/>
                    </a:cubicBezTo>
                    <a:lnTo>
                      <a:pt x="9063" y="2237"/>
                    </a:lnTo>
                    <a:cubicBezTo>
                      <a:pt x="8240" y="2459"/>
                      <a:pt x="7448" y="2786"/>
                      <a:pt x="6716" y="3211"/>
                    </a:cubicBezTo>
                    <a:lnTo>
                      <a:pt x="5807" y="2302"/>
                    </a:lnTo>
                    <a:cubicBezTo>
                      <a:pt x="5621" y="2116"/>
                      <a:pt x="5377" y="2023"/>
                      <a:pt x="5134" y="2023"/>
                    </a:cubicBezTo>
                    <a:cubicBezTo>
                      <a:pt x="4890" y="2023"/>
                      <a:pt x="4646" y="2116"/>
                      <a:pt x="4460" y="2302"/>
                    </a:cubicBezTo>
                    <a:lnTo>
                      <a:pt x="2302" y="4460"/>
                    </a:lnTo>
                    <a:cubicBezTo>
                      <a:pt x="1930" y="4833"/>
                      <a:pt x="1930" y="5434"/>
                      <a:pt x="2302" y="5807"/>
                    </a:cubicBezTo>
                    <a:lnTo>
                      <a:pt x="3218" y="6716"/>
                    </a:lnTo>
                    <a:cubicBezTo>
                      <a:pt x="2793" y="7455"/>
                      <a:pt x="2466" y="8239"/>
                      <a:pt x="2250" y="9063"/>
                    </a:cubicBezTo>
                    <a:lnTo>
                      <a:pt x="955" y="9063"/>
                    </a:lnTo>
                    <a:cubicBezTo>
                      <a:pt x="432" y="9063"/>
                      <a:pt x="1" y="9488"/>
                      <a:pt x="1" y="10011"/>
                    </a:cubicBezTo>
                    <a:lnTo>
                      <a:pt x="1" y="13065"/>
                    </a:lnTo>
                    <a:cubicBezTo>
                      <a:pt x="1" y="13588"/>
                      <a:pt x="432" y="14013"/>
                      <a:pt x="955" y="14013"/>
                    </a:cubicBezTo>
                    <a:lnTo>
                      <a:pt x="2250" y="14013"/>
                    </a:lnTo>
                    <a:cubicBezTo>
                      <a:pt x="2466" y="14830"/>
                      <a:pt x="2793" y="15615"/>
                      <a:pt x="3218" y="16354"/>
                    </a:cubicBezTo>
                    <a:lnTo>
                      <a:pt x="2302" y="17269"/>
                    </a:lnTo>
                    <a:cubicBezTo>
                      <a:pt x="1930" y="17642"/>
                      <a:pt x="1930" y="18243"/>
                      <a:pt x="2302" y="18616"/>
                    </a:cubicBezTo>
                    <a:lnTo>
                      <a:pt x="4460" y="20774"/>
                    </a:lnTo>
                    <a:cubicBezTo>
                      <a:pt x="4646" y="20957"/>
                      <a:pt x="4890" y="21049"/>
                      <a:pt x="5134" y="21049"/>
                    </a:cubicBezTo>
                    <a:cubicBezTo>
                      <a:pt x="5377" y="21049"/>
                      <a:pt x="5621" y="20957"/>
                      <a:pt x="5807" y="20774"/>
                    </a:cubicBezTo>
                    <a:lnTo>
                      <a:pt x="6723" y="19852"/>
                    </a:lnTo>
                    <a:cubicBezTo>
                      <a:pt x="7455" y="20277"/>
                      <a:pt x="8240" y="20604"/>
                      <a:pt x="9063" y="20826"/>
                    </a:cubicBezTo>
                    <a:lnTo>
                      <a:pt x="9063" y="22121"/>
                    </a:lnTo>
                    <a:cubicBezTo>
                      <a:pt x="9063" y="22644"/>
                      <a:pt x="9488" y="23069"/>
                      <a:pt x="10012" y="23069"/>
                    </a:cubicBezTo>
                    <a:lnTo>
                      <a:pt x="13059" y="23069"/>
                    </a:lnTo>
                    <a:cubicBezTo>
                      <a:pt x="13588" y="23069"/>
                      <a:pt x="14013" y="22644"/>
                      <a:pt x="14013" y="22121"/>
                    </a:cubicBezTo>
                    <a:lnTo>
                      <a:pt x="14013" y="20826"/>
                    </a:lnTo>
                    <a:cubicBezTo>
                      <a:pt x="14831" y="20611"/>
                      <a:pt x="15622" y="20284"/>
                      <a:pt x="16354" y="19859"/>
                    </a:cubicBezTo>
                    <a:lnTo>
                      <a:pt x="17270" y="20774"/>
                    </a:lnTo>
                    <a:cubicBezTo>
                      <a:pt x="17456" y="20957"/>
                      <a:pt x="17699" y="21049"/>
                      <a:pt x="17943" y="21049"/>
                    </a:cubicBezTo>
                    <a:cubicBezTo>
                      <a:pt x="18187" y="21049"/>
                      <a:pt x="18430" y="20957"/>
                      <a:pt x="18617" y="20774"/>
                    </a:cubicBezTo>
                    <a:lnTo>
                      <a:pt x="20768" y="18616"/>
                    </a:lnTo>
                    <a:cubicBezTo>
                      <a:pt x="21141" y="18243"/>
                      <a:pt x="21141" y="17642"/>
                      <a:pt x="20768" y="17269"/>
                    </a:cubicBezTo>
                    <a:lnTo>
                      <a:pt x="19859" y="16360"/>
                    </a:lnTo>
                    <a:cubicBezTo>
                      <a:pt x="20290" y="15621"/>
                      <a:pt x="20617" y="14837"/>
                      <a:pt x="20833" y="14013"/>
                    </a:cubicBezTo>
                    <a:lnTo>
                      <a:pt x="22121" y="14013"/>
                    </a:lnTo>
                    <a:cubicBezTo>
                      <a:pt x="22644" y="14013"/>
                      <a:pt x="23069" y="13588"/>
                      <a:pt x="23069" y="13058"/>
                    </a:cubicBezTo>
                    <a:lnTo>
                      <a:pt x="23069" y="10011"/>
                    </a:lnTo>
                    <a:cubicBezTo>
                      <a:pt x="23069" y="9488"/>
                      <a:pt x="22644" y="9063"/>
                      <a:pt x="22121" y="9063"/>
                    </a:cubicBezTo>
                    <a:lnTo>
                      <a:pt x="20840" y="9063"/>
                    </a:lnTo>
                    <a:cubicBezTo>
                      <a:pt x="20768" y="8802"/>
                      <a:pt x="20689" y="8540"/>
                      <a:pt x="20598" y="8292"/>
                    </a:cubicBezTo>
                    <a:cubicBezTo>
                      <a:pt x="20525" y="8085"/>
                      <a:pt x="20331" y="7956"/>
                      <a:pt x="20123" y="7956"/>
                    </a:cubicBezTo>
                    <a:cubicBezTo>
                      <a:pt x="20068" y="7956"/>
                      <a:pt x="20012" y="7965"/>
                      <a:pt x="19957" y="7984"/>
                    </a:cubicBezTo>
                    <a:cubicBezTo>
                      <a:pt x="19695" y="8082"/>
                      <a:pt x="19558" y="8370"/>
                      <a:pt x="19650" y="8632"/>
                    </a:cubicBezTo>
                    <a:cubicBezTo>
                      <a:pt x="19735" y="8867"/>
                      <a:pt x="19813" y="9115"/>
                      <a:pt x="19872" y="9357"/>
                    </a:cubicBezTo>
                    <a:cubicBezTo>
                      <a:pt x="19983" y="9776"/>
                      <a:pt x="20362" y="10070"/>
                      <a:pt x="20794" y="10070"/>
                    </a:cubicBezTo>
                    <a:lnTo>
                      <a:pt x="22062" y="10070"/>
                    </a:lnTo>
                    <a:lnTo>
                      <a:pt x="22062" y="13006"/>
                    </a:lnTo>
                    <a:lnTo>
                      <a:pt x="20794" y="13006"/>
                    </a:lnTo>
                    <a:cubicBezTo>
                      <a:pt x="20356" y="13006"/>
                      <a:pt x="19983" y="13300"/>
                      <a:pt x="19872" y="13712"/>
                    </a:cubicBezTo>
                    <a:cubicBezTo>
                      <a:pt x="19669" y="14477"/>
                      <a:pt x="19368" y="15210"/>
                      <a:pt x="18970" y="15890"/>
                    </a:cubicBezTo>
                    <a:cubicBezTo>
                      <a:pt x="18747" y="16262"/>
                      <a:pt x="18813" y="16733"/>
                      <a:pt x="19120" y="17040"/>
                    </a:cubicBezTo>
                    <a:lnTo>
                      <a:pt x="20022" y="17943"/>
                    </a:lnTo>
                    <a:lnTo>
                      <a:pt x="17943" y="20022"/>
                    </a:lnTo>
                    <a:lnTo>
                      <a:pt x="17034" y="19113"/>
                    </a:lnTo>
                    <a:cubicBezTo>
                      <a:pt x="16853" y="18932"/>
                      <a:pt x="16607" y="18836"/>
                      <a:pt x="16359" y="18836"/>
                    </a:cubicBezTo>
                    <a:cubicBezTo>
                      <a:pt x="16195" y="18836"/>
                      <a:pt x="16031" y="18877"/>
                      <a:pt x="15883" y="18963"/>
                    </a:cubicBezTo>
                    <a:cubicBezTo>
                      <a:pt x="15203" y="19362"/>
                      <a:pt x="14478" y="19662"/>
                      <a:pt x="13719" y="19865"/>
                    </a:cubicBezTo>
                    <a:cubicBezTo>
                      <a:pt x="13301" y="19970"/>
                      <a:pt x="13006" y="20349"/>
                      <a:pt x="13006" y="20781"/>
                    </a:cubicBezTo>
                    <a:lnTo>
                      <a:pt x="13006" y="22062"/>
                    </a:lnTo>
                    <a:lnTo>
                      <a:pt x="10070" y="22062"/>
                    </a:lnTo>
                    <a:lnTo>
                      <a:pt x="10070" y="20781"/>
                    </a:lnTo>
                    <a:cubicBezTo>
                      <a:pt x="10070" y="20349"/>
                      <a:pt x="9776" y="19970"/>
                      <a:pt x="9358" y="19859"/>
                    </a:cubicBezTo>
                    <a:cubicBezTo>
                      <a:pt x="8599" y="19662"/>
                      <a:pt x="7873" y="19362"/>
                      <a:pt x="7193" y="18963"/>
                    </a:cubicBezTo>
                    <a:cubicBezTo>
                      <a:pt x="7045" y="18874"/>
                      <a:pt x="6880" y="18831"/>
                      <a:pt x="6717" y="18831"/>
                    </a:cubicBezTo>
                    <a:cubicBezTo>
                      <a:pt x="6471" y="18831"/>
                      <a:pt x="6227" y="18928"/>
                      <a:pt x="6043" y="19113"/>
                    </a:cubicBezTo>
                    <a:lnTo>
                      <a:pt x="5134" y="20022"/>
                    </a:lnTo>
                    <a:lnTo>
                      <a:pt x="3054" y="17943"/>
                    </a:lnTo>
                    <a:lnTo>
                      <a:pt x="3963" y="17034"/>
                    </a:lnTo>
                    <a:cubicBezTo>
                      <a:pt x="4271" y="16727"/>
                      <a:pt x="4329" y="16256"/>
                      <a:pt x="4114" y="15883"/>
                    </a:cubicBezTo>
                    <a:cubicBezTo>
                      <a:pt x="3715" y="15203"/>
                      <a:pt x="3414" y="14477"/>
                      <a:pt x="3211" y="13712"/>
                    </a:cubicBezTo>
                    <a:cubicBezTo>
                      <a:pt x="3107" y="13300"/>
                      <a:pt x="2727" y="13006"/>
                      <a:pt x="2296" y="13006"/>
                    </a:cubicBezTo>
                    <a:lnTo>
                      <a:pt x="1008" y="13006"/>
                    </a:lnTo>
                    <a:lnTo>
                      <a:pt x="1008" y="10070"/>
                    </a:lnTo>
                    <a:lnTo>
                      <a:pt x="2289" y="10070"/>
                    </a:lnTo>
                    <a:cubicBezTo>
                      <a:pt x="2727" y="10070"/>
                      <a:pt x="3100" y="9776"/>
                      <a:pt x="3211" y="9357"/>
                    </a:cubicBezTo>
                    <a:cubicBezTo>
                      <a:pt x="3407" y="8599"/>
                      <a:pt x="3708" y="7867"/>
                      <a:pt x="4107" y="7186"/>
                    </a:cubicBezTo>
                    <a:cubicBezTo>
                      <a:pt x="4329" y="6814"/>
                      <a:pt x="4264" y="6343"/>
                      <a:pt x="3957" y="6036"/>
                    </a:cubicBezTo>
                    <a:lnTo>
                      <a:pt x="3054" y="5133"/>
                    </a:lnTo>
                    <a:lnTo>
                      <a:pt x="5134" y="3054"/>
                    </a:lnTo>
                    <a:lnTo>
                      <a:pt x="6036" y="3956"/>
                    </a:lnTo>
                    <a:cubicBezTo>
                      <a:pt x="6220" y="4141"/>
                      <a:pt x="6463" y="4236"/>
                      <a:pt x="6709" y="4236"/>
                    </a:cubicBezTo>
                    <a:cubicBezTo>
                      <a:pt x="6873" y="4236"/>
                      <a:pt x="7038" y="4193"/>
                      <a:pt x="7187" y="4107"/>
                    </a:cubicBezTo>
                    <a:cubicBezTo>
                      <a:pt x="7867" y="3708"/>
                      <a:pt x="8599" y="3401"/>
                      <a:pt x="9358" y="3204"/>
                    </a:cubicBezTo>
                    <a:cubicBezTo>
                      <a:pt x="9776" y="3093"/>
                      <a:pt x="10070" y="2714"/>
                      <a:pt x="10070" y="2282"/>
                    </a:cubicBezTo>
                    <a:lnTo>
                      <a:pt x="10070" y="1007"/>
                    </a:lnTo>
                    <a:lnTo>
                      <a:pt x="13006" y="1007"/>
                    </a:lnTo>
                    <a:lnTo>
                      <a:pt x="13006" y="2282"/>
                    </a:lnTo>
                    <a:cubicBezTo>
                      <a:pt x="13006" y="2714"/>
                      <a:pt x="13301" y="3093"/>
                      <a:pt x="13712" y="3198"/>
                    </a:cubicBezTo>
                    <a:cubicBezTo>
                      <a:pt x="13954" y="3263"/>
                      <a:pt x="14196" y="3335"/>
                      <a:pt x="14425" y="3420"/>
                    </a:cubicBezTo>
                    <a:cubicBezTo>
                      <a:pt x="14480" y="3439"/>
                      <a:pt x="14536" y="3449"/>
                      <a:pt x="14592" y="3449"/>
                    </a:cubicBezTo>
                    <a:cubicBezTo>
                      <a:pt x="14799" y="3449"/>
                      <a:pt x="14995" y="3319"/>
                      <a:pt x="15073" y="3113"/>
                    </a:cubicBezTo>
                    <a:cubicBezTo>
                      <a:pt x="15164" y="2851"/>
                      <a:pt x="15027" y="2564"/>
                      <a:pt x="14765" y="2472"/>
                    </a:cubicBezTo>
                    <a:cubicBezTo>
                      <a:pt x="14517" y="2381"/>
                      <a:pt x="14268" y="2302"/>
                      <a:pt x="14013" y="2237"/>
                    </a:cubicBezTo>
                    <a:lnTo>
                      <a:pt x="14013" y="955"/>
                    </a:lnTo>
                    <a:cubicBezTo>
                      <a:pt x="14013" y="432"/>
                      <a:pt x="13588" y="0"/>
                      <a:pt x="13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62;p22">
                <a:extLst>
                  <a:ext uri="{FF2B5EF4-FFF2-40B4-BE49-F238E27FC236}">
                    <a16:creationId xmlns:a16="http://schemas.microsoft.com/office/drawing/2014/main" id="{B623E9DC-CD70-41DC-B00A-35EEF1F0E1F9}"/>
                  </a:ext>
                </a:extLst>
              </p:cNvPr>
              <p:cNvSpPr/>
              <p:nvPr/>
            </p:nvSpPr>
            <p:spPr>
              <a:xfrm>
                <a:off x="4939382" y="654887"/>
                <a:ext cx="509914" cy="506956"/>
              </a:xfrm>
              <a:custGeom>
                <a:avLst/>
                <a:gdLst/>
                <a:ahLst/>
                <a:cxnLst/>
                <a:rect l="l" t="t" r="r" b="b"/>
                <a:pathLst>
                  <a:path w="22409" h="22279" extrusionOk="0">
                    <a:moveTo>
                      <a:pt x="17723" y="1009"/>
                    </a:moveTo>
                    <a:cubicBezTo>
                      <a:pt x="17827" y="1009"/>
                      <a:pt x="17912" y="1038"/>
                      <a:pt x="17949" y="1054"/>
                    </a:cubicBezTo>
                    <a:cubicBezTo>
                      <a:pt x="18034" y="1086"/>
                      <a:pt x="18295" y="1224"/>
                      <a:pt x="18295" y="1570"/>
                    </a:cubicBezTo>
                    <a:lnTo>
                      <a:pt x="18302" y="3270"/>
                    </a:lnTo>
                    <a:lnTo>
                      <a:pt x="15549" y="6023"/>
                    </a:lnTo>
                    <a:lnTo>
                      <a:pt x="14124" y="7442"/>
                    </a:lnTo>
                    <a:lnTo>
                      <a:pt x="14124" y="4382"/>
                    </a:lnTo>
                    <a:lnTo>
                      <a:pt x="17341" y="1171"/>
                    </a:lnTo>
                    <a:cubicBezTo>
                      <a:pt x="17468" y="1044"/>
                      <a:pt x="17607" y="1009"/>
                      <a:pt x="17723" y="1009"/>
                    </a:cubicBezTo>
                    <a:close/>
                    <a:moveTo>
                      <a:pt x="20715" y="3983"/>
                    </a:moveTo>
                    <a:cubicBezTo>
                      <a:pt x="21061" y="3983"/>
                      <a:pt x="21192" y="4251"/>
                      <a:pt x="21231" y="4329"/>
                    </a:cubicBezTo>
                    <a:cubicBezTo>
                      <a:pt x="21264" y="4414"/>
                      <a:pt x="21349" y="4696"/>
                      <a:pt x="21107" y="4938"/>
                    </a:cubicBezTo>
                    <a:lnTo>
                      <a:pt x="17897" y="8155"/>
                    </a:lnTo>
                    <a:lnTo>
                      <a:pt x="14836" y="8155"/>
                    </a:lnTo>
                    <a:lnTo>
                      <a:pt x="16262" y="6736"/>
                    </a:lnTo>
                    <a:lnTo>
                      <a:pt x="19015" y="3983"/>
                    </a:lnTo>
                    <a:close/>
                    <a:moveTo>
                      <a:pt x="8023" y="11332"/>
                    </a:moveTo>
                    <a:cubicBezTo>
                      <a:pt x="8651" y="11332"/>
                      <a:pt x="9233" y="11529"/>
                      <a:pt x="9704" y="11862"/>
                    </a:cubicBezTo>
                    <a:lnTo>
                      <a:pt x="8814" y="12758"/>
                    </a:lnTo>
                    <a:cubicBezTo>
                      <a:pt x="8618" y="12954"/>
                      <a:pt x="8618" y="13274"/>
                      <a:pt x="8814" y="13471"/>
                    </a:cubicBezTo>
                    <a:cubicBezTo>
                      <a:pt x="8912" y="13569"/>
                      <a:pt x="9043" y="13614"/>
                      <a:pt x="9167" y="13614"/>
                    </a:cubicBezTo>
                    <a:cubicBezTo>
                      <a:pt x="9298" y="13614"/>
                      <a:pt x="9429" y="13569"/>
                      <a:pt x="9527" y="13471"/>
                    </a:cubicBezTo>
                    <a:lnTo>
                      <a:pt x="10416" y="12575"/>
                    </a:lnTo>
                    <a:cubicBezTo>
                      <a:pt x="10750" y="13052"/>
                      <a:pt x="10946" y="13628"/>
                      <a:pt x="10946" y="14249"/>
                    </a:cubicBezTo>
                    <a:cubicBezTo>
                      <a:pt x="10946" y="15864"/>
                      <a:pt x="9638" y="17172"/>
                      <a:pt x="8023" y="17172"/>
                    </a:cubicBezTo>
                    <a:cubicBezTo>
                      <a:pt x="6415" y="17172"/>
                      <a:pt x="5107" y="15864"/>
                      <a:pt x="5107" y="14249"/>
                    </a:cubicBezTo>
                    <a:cubicBezTo>
                      <a:pt x="5107" y="12640"/>
                      <a:pt x="6415" y="11332"/>
                      <a:pt x="8023" y="11332"/>
                    </a:cubicBezTo>
                    <a:close/>
                    <a:moveTo>
                      <a:pt x="17724" y="1"/>
                    </a:moveTo>
                    <a:cubicBezTo>
                      <a:pt x="17322" y="1"/>
                      <a:pt x="16932" y="159"/>
                      <a:pt x="16628" y="459"/>
                    </a:cubicBezTo>
                    <a:lnTo>
                      <a:pt x="13267" y="3819"/>
                    </a:lnTo>
                    <a:cubicBezTo>
                      <a:pt x="13169" y="3911"/>
                      <a:pt x="13117" y="4042"/>
                      <a:pt x="13117" y="4173"/>
                    </a:cubicBezTo>
                    <a:lnTo>
                      <a:pt x="13117" y="8449"/>
                    </a:lnTo>
                    <a:lnTo>
                      <a:pt x="12574" y="8998"/>
                    </a:lnTo>
                    <a:cubicBezTo>
                      <a:pt x="11417" y="7998"/>
                      <a:pt x="9998" y="7422"/>
                      <a:pt x="8527" y="7318"/>
                    </a:cubicBezTo>
                    <a:lnTo>
                      <a:pt x="8527" y="6729"/>
                    </a:lnTo>
                    <a:cubicBezTo>
                      <a:pt x="8527" y="6455"/>
                      <a:pt x="8304" y="6226"/>
                      <a:pt x="8023" y="6226"/>
                    </a:cubicBezTo>
                    <a:cubicBezTo>
                      <a:pt x="7748" y="6226"/>
                      <a:pt x="7520" y="6455"/>
                      <a:pt x="7520" y="6729"/>
                    </a:cubicBezTo>
                    <a:lnTo>
                      <a:pt x="7520" y="7318"/>
                    </a:lnTo>
                    <a:cubicBezTo>
                      <a:pt x="6643" y="7383"/>
                      <a:pt x="5774" y="7612"/>
                      <a:pt x="4950" y="8017"/>
                    </a:cubicBezTo>
                    <a:cubicBezTo>
                      <a:pt x="4701" y="8142"/>
                      <a:pt x="4597" y="8442"/>
                      <a:pt x="4721" y="8691"/>
                    </a:cubicBezTo>
                    <a:cubicBezTo>
                      <a:pt x="4810" y="8868"/>
                      <a:pt x="4988" y="8972"/>
                      <a:pt x="5173" y="8972"/>
                    </a:cubicBezTo>
                    <a:cubicBezTo>
                      <a:pt x="5248" y="8972"/>
                      <a:pt x="5323" y="8955"/>
                      <a:pt x="5394" y="8920"/>
                    </a:cubicBezTo>
                    <a:cubicBezTo>
                      <a:pt x="6075" y="8586"/>
                      <a:pt x="6794" y="8390"/>
                      <a:pt x="7520" y="8331"/>
                    </a:cubicBezTo>
                    <a:lnTo>
                      <a:pt x="7520" y="8776"/>
                    </a:lnTo>
                    <a:cubicBezTo>
                      <a:pt x="7520" y="9057"/>
                      <a:pt x="7748" y="9279"/>
                      <a:pt x="8023" y="9279"/>
                    </a:cubicBezTo>
                    <a:cubicBezTo>
                      <a:pt x="8304" y="9279"/>
                      <a:pt x="8527" y="9057"/>
                      <a:pt x="8527" y="8776"/>
                    </a:cubicBezTo>
                    <a:lnTo>
                      <a:pt x="8527" y="8325"/>
                    </a:lnTo>
                    <a:cubicBezTo>
                      <a:pt x="9736" y="8429"/>
                      <a:pt x="10900" y="8900"/>
                      <a:pt x="11861" y="9711"/>
                    </a:cubicBezTo>
                    <a:lnTo>
                      <a:pt x="10423" y="11143"/>
                    </a:lnTo>
                    <a:cubicBezTo>
                      <a:pt x="9762" y="10633"/>
                      <a:pt x="8925" y="10326"/>
                      <a:pt x="8023" y="10326"/>
                    </a:cubicBezTo>
                    <a:cubicBezTo>
                      <a:pt x="5859" y="10326"/>
                      <a:pt x="4093" y="12084"/>
                      <a:pt x="4093" y="14249"/>
                    </a:cubicBezTo>
                    <a:cubicBezTo>
                      <a:pt x="4093" y="16420"/>
                      <a:pt x="5859" y="18179"/>
                      <a:pt x="8023" y="18179"/>
                    </a:cubicBezTo>
                    <a:cubicBezTo>
                      <a:pt x="10194" y="18179"/>
                      <a:pt x="11953" y="16420"/>
                      <a:pt x="11953" y="14249"/>
                    </a:cubicBezTo>
                    <a:cubicBezTo>
                      <a:pt x="11953" y="13353"/>
                      <a:pt x="11646" y="12523"/>
                      <a:pt x="11136" y="11856"/>
                    </a:cubicBezTo>
                    <a:lnTo>
                      <a:pt x="12574" y="10424"/>
                    </a:lnTo>
                    <a:cubicBezTo>
                      <a:pt x="13385" y="11391"/>
                      <a:pt x="13843" y="12555"/>
                      <a:pt x="13947" y="13745"/>
                    </a:cubicBezTo>
                    <a:lnTo>
                      <a:pt x="13496" y="13745"/>
                    </a:lnTo>
                    <a:cubicBezTo>
                      <a:pt x="13221" y="13745"/>
                      <a:pt x="12993" y="13974"/>
                      <a:pt x="12993" y="14249"/>
                    </a:cubicBezTo>
                    <a:cubicBezTo>
                      <a:pt x="12993" y="14530"/>
                      <a:pt x="13221" y="14752"/>
                      <a:pt x="13496" y="14752"/>
                    </a:cubicBezTo>
                    <a:lnTo>
                      <a:pt x="13947" y="14752"/>
                    </a:lnTo>
                    <a:cubicBezTo>
                      <a:pt x="13829" y="16106"/>
                      <a:pt x="13261" y="17420"/>
                      <a:pt x="12227" y="18453"/>
                    </a:cubicBezTo>
                    <a:cubicBezTo>
                      <a:pt x="11194" y="19486"/>
                      <a:pt x="9880" y="20055"/>
                      <a:pt x="8527" y="20173"/>
                    </a:cubicBezTo>
                    <a:lnTo>
                      <a:pt x="8527" y="19722"/>
                    </a:lnTo>
                    <a:cubicBezTo>
                      <a:pt x="8527" y="19447"/>
                      <a:pt x="8304" y="19218"/>
                      <a:pt x="8023" y="19218"/>
                    </a:cubicBezTo>
                    <a:cubicBezTo>
                      <a:pt x="7748" y="19218"/>
                      <a:pt x="7520" y="19447"/>
                      <a:pt x="7520" y="19722"/>
                    </a:cubicBezTo>
                    <a:lnTo>
                      <a:pt x="7520" y="20173"/>
                    </a:lnTo>
                    <a:cubicBezTo>
                      <a:pt x="6173" y="20055"/>
                      <a:pt x="4852" y="19486"/>
                      <a:pt x="3825" y="18453"/>
                    </a:cubicBezTo>
                    <a:cubicBezTo>
                      <a:pt x="2812" y="17440"/>
                      <a:pt x="2223" y="16119"/>
                      <a:pt x="2106" y="14752"/>
                    </a:cubicBezTo>
                    <a:lnTo>
                      <a:pt x="2550" y="14752"/>
                    </a:lnTo>
                    <a:cubicBezTo>
                      <a:pt x="2831" y="14752"/>
                      <a:pt x="3054" y="14530"/>
                      <a:pt x="3054" y="14249"/>
                    </a:cubicBezTo>
                    <a:cubicBezTo>
                      <a:pt x="3054" y="13974"/>
                      <a:pt x="2831" y="13745"/>
                      <a:pt x="2550" y="13745"/>
                    </a:cubicBezTo>
                    <a:lnTo>
                      <a:pt x="2106" y="13745"/>
                    </a:lnTo>
                    <a:cubicBezTo>
                      <a:pt x="2164" y="13052"/>
                      <a:pt x="2341" y="12359"/>
                      <a:pt x="2655" y="11699"/>
                    </a:cubicBezTo>
                    <a:cubicBezTo>
                      <a:pt x="2772" y="11450"/>
                      <a:pt x="2668" y="11149"/>
                      <a:pt x="2413" y="11032"/>
                    </a:cubicBezTo>
                    <a:cubicBezTo>
                      <a:pt x="2344" y="10999"/>
                      <a:pt x="2270" y="10983"/>
                      <a:pt x="2198" y="10983"/>
                    </a:cubicBezTo>
                    <a:cubicBezTo>
                      <a:pt x="2011" y="10983"/>
                      <a:pt x="1831" y="11088"/>
                      <a:pt x="1746" y="11267"/>
                    </a:cubicBezTo>
                    <a:cubicBezTo>
                      <a:pt x="1367" y="12065"/>
                      <a:pt x="1157" y="12902"/>
                      <a:pt x="1092" y="13745"/>
                    </a:cubicBezTo>
                    <a:lnTo>
                      <a:pt x="504" y="13745"/>
                    </a:lnTo>
                    <a:cubicBezTo>
                      <a:pt x="222" y="13745"/>
                      <a:pt x="0" y="13974"/>
                      <a:pt x="0" y="14249"/>
                    </a:cubicBezTo>
                    <a:cubicBezTo>
                      <a:pt x="0" y="14530"/>
                      <a:pt x="222" y="14752"/>
                      <a:pt x="504" y="14752"/>
                    </a:cubicBezTo>
                    <a:lnTo>
                      <a:pt x="1099" y="14752"/>
                    </a:lnTo>
                    <a:cubicBezTo>
                      <a:pt x="1216" y="16387"/>
                      <a:pt x="1903" y="17963"/>
                      <a:pt x="3112" y="19166"/>
                    </a:cubicBezTo>
                    <a:cubicBezTo>
                      <a:pt x="4303" y="20362"/>
                      <a:pt x="5852" y="21062"/>
                      <a:pt x="7520" y="21186"/>
                    </a:cubicBezTo>
                    <a:lnTo>
                      <a:pt x="7520" y="21775"/>
                    </a:lnTo>
                    <a:cubicBezTo>
                      <a:pt x="7520" y="22049"/>
                      <a:pt x="7748" y="22278"/>
                      <a:pt x="8023" y="22278"/>
                    </a:cubicBezTo>
                    <a:cubicBezTo>
                      <a:pt x="8304" y="22278"/>
                      <a:pt x="8527" y="22049"/>
                      <a:pt x="8527" y="21775"/>
                    </a:cubicBezTo>
                    <a:lnTo>
                      <a:pt x="8527" y="21186"/>
                    </a:lnTo>
                    <a:cubicBezTo>
                      <a:pt x="10194" y="21062"/>
                      <a:pt x="11744" y="20362"/>
                      <a:pt x="12940" y="19166"/>
                    </a:cubicBezTo>
                    <a:cubicBezTo>
                      <a:pt x="14130" y="17976"/>
                      <a:pt x="14836" y="16420"/>
                      <a:pt x="14961" y="14752"/>
                    </a:cubicBezTo>
                    <a:lnTo>
                      <a:pt x="15549" y="14752"/>
                    </a:lnTo>
                    <a:cubicBezTo>
                      <a:pt x="15824" y="14752"/>
                      <a:pt x="16053" y="14530"/>
                      <a:pt x="16053" y="14249"/>
                    </a:cubicBezTo>
                    <a:cubicBezTo>
                      <a:pt x="16053" y="13974"/>
                      <a:pt x="15824" y="13745"/>
                      <a:pt x="15549" y="13745"/>
                    </a:cubicBezTo>
                    <a:lnTo>
                      <a:pt x="14961" y="13745"/>
                    </a:lnTo>
                    <a:cubicBezTo>
                      <a:pt x="14850" y="12248"/>
                      <a:pt x="14268" y="10842"/>
                      <a:pt x="13287" y="9711"/>
                    </a:cubicBezTo>
                    <a:lnTo>
                      <a:pt x="13829" y="9162"/>
                    </a:lnTo>
                    <a:lnTo>
                      <a:pt x="18106" y="9162"/>
                    </a:lnTo>
                    <a:cubicBezTo>
                      <a:pt x="18243" y="9162"/>
                      <a:pt x="18367" y="9109"/>
                      <a:pt x="18465" y="9018"/>
                    </a:cubicBezTo>
                    <a:lnTo>
                      <a:pt x="21820" y="5650"/>
                    </a:lnTo>
                    <a:cubicBezTo>
                      <a:pt x="22278" y="5193"/>
                      <a:pt x="22408" y="4539"/>
                      <a:pt x="22160" y="3944"/>
                    </a:cubicBezTo>
                    <a:cubicBezTo>
                      <a:pt x="21911" y="3349"/>
                      <a:pt x="21362" y="2976"/>
                      <a:pt x="20715" y="2976"/>
                    </a:cubicBezTo>
                    <a:lnTo>
                      <a:pt x="19309" y="2976"/>
                    </a:lnTo>
                    <a:lnTo>
                      <a:pt x="19302" y="1564"/>
                    </a:lnTo>
                    <a:cubicBezTo>
                      <a:pt x="19302" y="923"/>
                      <a:pt x="18930" y="367"/>
                      <a:pt x="18335" y="125"/>
                    </a:cubicBezTo>
                    <a:cubicBezTo>
                      <a:pt x="18135" y="42"/>
                      <a:pt x="17928" y="1"/>
                      <a:pt x="177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63;p22">
                <a:extLst>
                  <a:ext uri="{FF2B5EF4-FFF2-40B4-BE49-F238E27FC236}">
                    <a16:creationId xmlns:a16="http://schemas.microsoft.com/office/drawing/2014/main" id="{F065C8F3-5F7F-4D32-B811-9E47AFC2CB00}"/>
                  </a:ext>
                </a:extLst>
              </p:cNvPr>
              <p:cNvSpPr/>
              <p:nvPr/>
            </p:nvSpPr>
            <p:spPr>
              <a:xfrm>
                <a:off x="5109129" y="969282"/>
                <a:ext cx="22937" cy="22937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008" extrusionOk="0">
                    <a:moveTo>
                      <a:pt x="504" y="0"/>
                    </a:moveTo>
                    <a:cubicBezTo>
                      <a:pt x="373" y="0"/>
                      <a:pt x="243" y="53"/>
                      <a:pt x="145" y="144"/>
                    </a:cubicBezTo>
                    <a:cubicBezTo>
                      <a:pt x="53" y="236"/>
                      <a:pt x="1" y="366"/>
                      <a:pt x="1" y="504"/>
                    </a:cubicBezTo>
                    <a:cubicBezTo>
                      <a:pt x="1" y="634"/>
                      <a:pt x="53" y="765"/>
                      <a:pt x="145" y="857"/>
                    </a:cubicBezTo>
                    <a:cubicBezTo>
                      <a:pt x="243" y="948"/>
                      <a:pt x="367" y="1007"/>
                      <a:pt x="504" y="1007"/>
                    </a:cubicBezTo>
                    <a:cubicBezTo>
                      <a:pt x="635" y="1007"/>
                      <a:pt x="766" y="948"/>
                      <a:pt x="857" y="857"/>
                    </a:cubicBezTo>
                    <a:cubicBezTo>
                      <a:pt x="955" y="765"/>
                      <a:pt x="1008" y="634"/>
                      <a:pt x="1008" y="504"/>
                    </a:cubicBezTo>
                    <a:cubicBezTo>
                      <a:pt x="1008" y="366"/>
                      <a:pt x="955" y="236"/>
                      <a:pt x="857" y="144"/>
                    </a:cubicBezTo>
                    <a:cubicBezTo>
                      <a:pt x="766" y="5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6965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975;p69">
            <a:extLst>
              <a:ext uri="{FF2B5EF4-FFF2-40B4-BE49-F238E27FC236}">
                <a16:creationId xmlns:a16="http://schemas.microsoft.com/office/drawing/2014/main" id="{6BE0EED7-93F8-4039-B416-9D2B0EC7818C}"/>
              </a:ext>
            </a:extLst>
          </p:cNvPr>
          <p:cNvGrpSpPr/>
          <p:nvPr/>
        </p:nvGrpSpPr>
        <p:grpSpPr>
          <a:xfrm>
            <a:off x="4538203" y="1701766"/>
            <a:ext cx="3115594" cy="3454468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7" name="Google Shape;5976;p69">
              <a:extLst>
                <a:ext uri="{FF2B5EF4-FFF2-40B4-BE49-F238E27FC236}">
                  <a16:creationId xmlns:a16="http://schemas.microsoft.com/office/drawing/2014/main" id="{3BF84E52-55E1-4A9B-B4C7-7E3ABB89A7F9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977;p69">
              <a:extLst>
                <a:ext uri="{FF2B5EF4-FFF2-40B4-BE49-F238E27FC236}">
                  <a16:creationId xmlns:a16="http://schemas.microsoft.com/office/drawing/2014/main" id="{AAC6E70B-6DA3-479D-BFB9-41F14C44E9F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978;p69">
              <a:extLst>
                <a:ext uri="{FF2B5EF4-FFF2-40B4-BE49-F238E27FC236}">
                  <a16:creationId xmlns:a16="http://schemas.microsoft.com/office/drawing/2014/main" id="{58A14715-BD93-4A01-84F4-CB71BE52FEB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979;p69">
              <a:extLst>
                <a:ext uri="{FF2B5EF4-FFF2-40B4-BE49-F238E27FC236}">
                  <a16:creationId xmlns:a16="http://schemas.microsoft.com/office/drawing/2014/main" id="{4A93DA6E-7021-45E0-A846-9D5C56B33E4F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980;p69">
              <a:extLst>
                <a:ext uri="{FF2B5EF4-FFF2-40B4-BE49-F238E27FC236}">
                  <a16:creationId xmlns:a16="http://schemas.microsoft.com/office/drawing/2014/main" id="{0955993B-E638-4489-A516-64045046E8B3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981;p69">
              <a:extLst>
                <a:ext uri="{FF2B5EF4-FFF2-40B4-BE49-F238E27FC236}">
                  <a16:creationId xmlns:a16="http://schemas.microsoft.com/office/drawing/2014/main" id="{A85AFCE4-EBBF-4D8E-BA3A-438740F0946B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672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282E2-6E67-49B7-8A45-81B1CC7E9A13}"/>
              </a:ext>
            </a:extLst>
          </p:cNvPr>
          <p:cNvSpPr txBox="1"/>
          <p:nvPr/>
        </p:nvSpPr>
        <p:spPr>
          <a:xfrm>
            <a:off x="234239" y="1448345"/>
            <a:ext cx="11684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อบรมเชิงปฏิบัติการ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Developmental Evaluation 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ช่วง</a:t>
            </a:r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กลาง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 ปี </a:t>
            </a:r>
            <a:r>
              <a:rPr lang="en-US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โดย มูลนิธิสยามกัมมาจล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DAF17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ช่วงที่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วันที่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th-TH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มีนาคม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2566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เวลา 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lang="en-US" sz="4000" b="1" dirty="0">
                <a:solidFill>
                  <a:srgbClr val="FF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0 – 18.00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โครงการสนับสนุนกระบวนการประเมินเชิงพัฒนาคุณภาพโรงเรียนทั้งระบบ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lang="th-TH" sz="28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ประยุกต์ใช้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Developmental Evaluation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DE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 โดยโรงเรียน 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2565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8A8B-A915-4C48-A4CC-E05DF924C9BC}"/>
              </a:ext>
            </a:extLst>
          </p:cNvPr>
          <p:cNvGrpSpPr/>
          <p:nvPr/>
        </p:nvGrpSpPr>
        <p:grpSpPr>
          <a:xfrm>
            <a:off x="4755348" y="229765"/>
            <a:ext cx="2681303" cy="1300534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2A58EC2-FBCA-4CAD-8BCD-99F5A58E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2975D4-6EF6-4B23-9B04-63429FE6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45795-C7EA-4855-93D6-4F558540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51A7C0-F754-41D9-B112-5AA22ED9C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60272" r="72908" b="7619"/>
          <a:stretch/>
        </p:blipFill>
        <p:spPr>
          <a:xfrm>
            <a:off x="10171065" y="5327473"/>
            <a:ext cx="1926128" cy="15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C5ADC-89F4-4134-8F0D-29DB29EFA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94807" y="5327473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3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4142794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A97133-AC7D-4779-A296-57843CED2ACD}"/>
              </a:ext>
            </a:extLst>
          </p:cNvPr>
          <p:cNvSpPr/>
          <p:nvPr/>
        </p:nvSpPr>
        <p:spPr>
          <a:xfrm>
            <a:off x="774371" y="4683967"/>
            <a:ext cx="10634054" cy="14652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294984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3.1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444426" y="6519446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C58542-A949-44A2-977B-66719DB1492C}"/>
              </a:ext>
            </a:extLst>
          </p:cNvPr>
          <p:cNvSpPr txBox="1"/>
          <p:nvPr/>
        </p:nvSpPr>
        <p:spPr>
          <a:xfrm>
            <a:off x="496271" y="2213714"/>
            <a:ext cx="115545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</a:t>
            </a:r>
            <a:r>
              <a:rPr lang="th-TH" sz="20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แบ่งกลุ่มย่อย </a:t>
            </a:r>
            <a:r>
              <a:rPr lang="en-US" sz="20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 </a:t>
            </a:r>
            <a:r>
              <a:rPr lang="th-TH" sz="20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เพื่อวิเคราะห์ใน </a:t>
            </a:r>
            <a:r>
              <a:rPr lang="en-US" sz="20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</a:p>
          <a:p>
            <a:pPr marL="914400" indent="-223838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1 .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 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914400" lvl="0" indent="-223838">
              <a:defRPr/>
            </a:pP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หรือต้องตัดกิจกรรมใดออก หรือต้องเพิ่มเติมกิจกรรมใด  </a:t>
            </a:r>
            <a:endParaRPr lang="th-TH" sz="2000" b="1" dirty="0">
              <a:solidFill>
                <a:srgbClr val="7030A0"/>
              </a:solidFill>
            </a:endParaRPr>
          </a:p>
          <a:p>
            <a:pPr marL="914400" indent="-223838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(เป็นกิจกรรมที่ควรจะทำแต่ยังดำเนินการไม่ได้)</a:t>
            </a:r>
          </a:p>
          <a:p>
            <a:pPr marL="914400" indent="-223838"/>
            <a:r>
              <a:rPr lang="en-US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4.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  <a:p>
            <a:endParaRPr lang="en-US" sz="2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B9E4C-E083-4EF2-868E-2A871A020234}"/>
              </a:ext>
            </a:extLst>
          </p:cNvPr>
          <p:cNvGrpSpPr/>
          <p:nvPr/>
        </p:nvGrpSpPr>
        <p:grpSpPr>
          <a:xfrm>
            <a:off x="1639130" y="5151397"/>
            <a:ext cx="8535698" cy="954107"/>
            <a:chOff x="95119" y="5116268"/>
            <a:chExt cx="8535698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C9D27E-676A-4719-BB7E-B91F55573FFE}"/>
                </a:ext>
              </a:extLst>
            </p:cNvPr>
            <p:cNvSpPr txBox="1"/>
            <p:nvPr/>
          </p:nvSpPr>
          <p:spPr>
            <a:xfrm>
              <a:off x="95119" y="5116268"/>
              <a:ext cx="52645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69913" indent="-169863">
                <a:buAutoNum type="arabicPeriod"/>
                <a:defRPr/>
              </a:pP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เวลาที่เหมาะสมในการจัดการเรียนรู้ (คาบเรียน)</a:t>
              </a:r>
              <a:endParaRPr lang="en-US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endParaRPr>
            </a:p>
            <a:p>
              <a:pPr marL="569913" indent="-169863">
                <a:buFontTx/>
                <a:buAutoNum type="arabicPeriod"/>
                <a:defRPr/>
              </a:pP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ทักษะ ความรู้ ความสามารถ และความเข้าใจนวัตกรรมของครู </a:t>
              </a:r>
              <a:endParaRPr lang="en-US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endParaRPr>
            </a:p>
            <a:p>
              <a:pPr marL="569913" indent="-169863">
                <a:buFontTx/>
                <a:buAutoNum type="arabicPeriod"/>
                <a:defRPr/>
              </a:pP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กำลังคน</a:t>
              </a:r>
              <a:endParaRPr lang="en-US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endParaRPr>
            </a:p>
            <a:p>
              <a:pPr marL="401637">
                <a:defRPr/>
              </a:pPr>
              <a:r>
                <a:rPr lang="en-US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4. </a:t>
              </a: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สื่อการเรียนรู้ </a:t>
              </a:r>
              <a:endPara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D1CAD5-4F9B-4B2A-AD2E-6BC4C4B0017C}"/>
                </a:ext>
              </a:extLst>
            </p:cNvPr>
            <p:cNvSpPr txBox="1"/>
            <p:nvPr/>
          </p:nvSpPr>
          <p:spPr>
            <a:xfrm>
              <a:off x="5565825" y="5116268"/>
              <a:ext cx="30649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638"/>
              <a:r>
                <a:rPr lang="en-US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5. </a:t>
              </a: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เครื่องมือและการติดตามผล </a:t>
              </a:r>
              <a:endPara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401638"/>
              <a:r>
                <a:rPr lang="en-US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6. </a:t>
              </a: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cs typeface="Kanit" pitchFamily="2" charset="-34"/>
                </a:rPr>
                <a:t>แหล่งเรียนรู้</a:t>
              </a:r>
              <a:endParaRPr lang="th-TH" sz="14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401638"/>
              <a:r>
                <a:rPr lang="en-US" sz="1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7. </a:t>
              </a:r>
              <a:r>
                <a:rPr lang="th-TH" sz="1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อื่นๆ</a:t>
              </a:r>
            </a:p>
            <a:p>
              <a:pPr marL="401638">
                <a:lnSpc>
                  <a:spcPct val="100000"/>
                </a:lnSpc>
                <a:spcBef>
                  <a:spcPts val="0"/>
                </a:spcBef>
              </a:pPr>
              <a:endParaRPr lang="en-US" sz="1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88CE5D-5397-4349-9A20-F29F3CA7FEA4}"/>
              </a:ext>
            </a:extLst>
          </p:cNvPr>
          <p:cNvSpPr txBox="1"/>
          <p:nvPr/>
        </p:nvSpPr>
        <p:spPr>
          <a:xfrm>
            <a:off x="3459123" y="4769175"/>
            <a:ext cx="526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637" lvl="0" algn="ctr">
              <a:defRPr/>
            </a:pPr>
            <a:r>
              <a:rPr lang="th-TH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สาเหตุที่เป็นอุปสรรคของครู ใน </a:t>
            </a:r>
            <a:r>
              <a:rPr lang="en-US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7 </a:t>
            </a:r>
            <a:r>
              <a:rPr lang="th-TH" sz="1600" b="1" u="sng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ปัจจัย</a:t>
            </a:r>
            <a:endParaRPr lang="en-US" sz="1600" b="1" u="sng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C3C6C3-A4E9-4E0A-89EF-7179CCAD9A2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ACDEF6-F1DC-4E48-80B3-752DD78F910B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2" name="Google Shape;439;p22">
              <a:extLst>
                <a:ext uri="{FF2B5EF4-FFF2-40B4-BE49-F238E27FC236}">
                  <a16:creationId xmlns:a16="http://schemas.microsoft.com/office/drawing/2014/main" id="{8EC27A38-92CD-4FFA-A242-C95CBCEFE7B3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8;p22">
              <a:extLst>
                <a:ext uri="{FF2B5EF4-FFF2-40B4-BE49-F238E27FC236}">
                  <a16:creationId xmlns:a16="http://schemas.microsoft.com/office/drawing/2014/main" id="{2A68348B-E0FD-4F6F-B90A-5890F552D2F0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9;p22">
              <a:extLst>
                <a:ext uri="{FF2B5EF4-FFF2-40B4-BE49-F238E27FC236}">
                  <a16:creationId xmlns:a16="http://schemas.microsoft.com/office/drawing/2014/main" id="{B379B386-BE93-43C8-A0D6-88B31B26FAFC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70;p22">
              <a:extLst>
                <a:ext uri="{FF2B5EF4-FFF2-40B4-BE49-F238E27FC236}">
                  <a16:creationId xmlns:a16="http://schemas.microsoft.com/office/drawing/2014/main" id="{E1A7F471-5F46-4631-A4EE-9027BEC6268D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71;p22">
              <a:extLst>
                <a:ext uri="{FF2B5EF4-FFF2-40B4-BE49-F238E27FC236}">
                  <a16:creationId xmlns:a16="http://schemas.microsoft.com/office/drawing/2014/main" id="{E0798DEE-AC3E-4B63-848F-2A4CF4E1B60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2;p22">
              <a:extLst>
                <a:ext uri="{FF2B5EF4-FFF2-40B4-BE49-F238E27FC236}">
                  <a16:creationId xmlns:a16="http://schemas.microsoft.com/office/drawing/2014/main" id="{8C7C3B64-F14A-4AF1-8907-AD8E8F29DF71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630;p44">
              <a:extLst>
                <a:ext uri="{FF2B5EF4-FFF2-40B4-BE49-F238E27FC236}">
                  <a16:creationId xmlns:a16="http://schemas.microsoft.com/office/drawing/2014/main" id="{A7318B3B-B1AB-4529-8695-B4E2D0EC3FD9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AF9C88-CCF9-426E-9B02-19428EDE142C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0" name="Picture 29" descr="Logo&#10;&#10;Description generated with very high confidence">
              <a:extLst>
                <a:ext uri="{FF2B5EF4-FFF2-40B4-BE49-F238E27FC236}">
                  <a16:creationId xmlns:a16="http://schemas.microsoft.com/office/drawing/2014/main" id="{76F104C3-BDE7-4A65-84F2-DB8C266B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287BF4-7ACF-4129-8414-25D7EBDBD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11DC69-B4FA-47FD-AD45-2551533B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62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565824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90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860D9-359F-4381-B3CD-D1D0F3F2DFA7}"/>
              </a:ext>
            </a:extLst>
          </p:cNvPr>
          <p:cNvSpPr txBox="1"/>
          <p:nvPr/>
        </p:nvSpPr>
        <p:spPr>
          <a:xfrm>
            <a:off x="93024" y="1071420"/>
            <a:ext cx="1200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แบ่งกลุ่มตามประเด็นใน </a:t>
            </a:r>
            <a:r>
              <a:rPr lang="en-US" sz="32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Red Zone </a:t>
            </a:r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59389-5F24-457A-B8C7-06DAA78E9EE2}"/>
              </a:ext>
            </a:extLst>
          </p:cNvPr>
          <p:cNvSpPr/>
          <p:nvPr/>
        </p:nvSpPr>
        <p:spPr>
          <a:xfrm>
            <a:off x="172723" y="5198647"/>
            <a:ext cx="11846556" cy="1538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B7A83-E72F-45EB-9325-0B4F6AD7975F}"/>
              </a:ext>
            </a:extLst>
          </p:cNvPr>
          <p:cNvSpPr txBox="1"/>
          <p:nvPr/>
        </p:nvSpPr>
        <p:spPr>
          <a:xfrm>
            <a:off x="226729" y="5269533"/>
            <a:ext cx="117071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การแชร์กลุ่มใหญ่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โดยให้ทั้ง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กลุ่มมาแชร์ร่วมกัน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หลัก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 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PPT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+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โรงเรียน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(รวม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คน)</a:t>
            </a:r>
          </a:p>
          <a:p>
            <a:pPr marL="285750" marR="0" lvl="0" indent="-1127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ลงฟลิปชาร์ต คือ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 โรงเรียน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173037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th-TH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: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ทีมงาน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SCBF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ถ่ายรูปฟลิปชาร์ตกลุ่มย่อยทุกกลุ่มและฟลิปชาร์ตกลุ่มใหญ่ </a:t>
            </a:r>
            <a:r>
              <a:rPr lang="th-TH" sz="1400" b="1" dirty="0">
                <a:solidFill>
                  <a:srgbClr val="C00000"/>
                </a:solidFill>
                <a:latin typeface="Kanit" pitchFamily="2" charset="-34"/>
                <a:cs typeface="Kanit" pitchFamily="2" charset="-34"/>
              </a:rPr>
              <a:t>พร้อม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ส่งกลับมาที่ส่วนกลางลงอัลบัมไลน์กลุ่ม “คณะทำงาน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DE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ปีที่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”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0EF671-E340-408F-9FA9-949BEB326247}"/>
              </a:ext>
            </a:extLst>
          </p:cNvPr>
          <p:cNvSpPr/>
          <p:nvPr/>
        </p:nvSpPr>
        <p:spPr>
          <a:xfrm>
            <a:off x="2505449" y="2017839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5DD385-6F9A-4A42-B05F-61FC8804B7C5}"/>
              </a:ext>
            </a:extLst>
          </p:cNvPr>
          <p:cNvSpPr/>
          <p:nvPr/>
        </p:nvSpPr>
        <p:spPr>
          <a:xfrm>
            <a:off x="5467552" y="2022564"/>
            <a:ext cx="1351280" cy="13512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8D1192-233E-46B4-AF09-470AD7557D76}"/>
              </a:ext>
            </a:extLst>
          </p:cNvPr>
          <p:cNvSpPr/>
          <p:nvPr/>
        </p:nvSpPr>
        <p:spPr>
          <a:xfrm>
            <a:off x="8353936" y="2017839"/>
            <a:ext cx="1351280" cy="1351280"/>
          </a:xfrm>
          <a:prstGeom prst="ellipse">
            <a:avLst/>
          </a:prstGeom>
          <a:solidFill>
            <a:srgbClr val="DCB9F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33B02-5C54-4777-8B64-549D1D1DA800}"/>
              </a:ext>
            </a:extLst>
          </p:cNvPr>
          <p:cNvSpPr txBox="1"/>
          <p:nvPr/>
        </p:nvSpPr>
        <p:spPr>
          <a:xfrm>
            <a:off x="2689608" y="2485315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DD46A8-24BD-4E81-BB3F-E4F5C4E5C9DC}"/>
              </a:ext>
            </a:extLst>
          </p:cNvPr>
          <p:cNvSpPr txBox="1"/>
          <p:nvPr/>
        </p:nvSpPr>
        <p:spPr>
          <a:xfrm>
            <a:off x="1976922" y="3970150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683E75-6B30-4BAC-ABB2-D95A85D78565}"/>
              </a:ext>
            </a:extLst>
          </p:cNvPr>
          <p:cNvSpPr txBox="1"/>
          <p:nvPr/>
        </p:nvSpPr>
        <p:spPr>
          <a:xfrm>
            <a:off x="4939026" y="3969004"/>
            <a:ext cx="2408331" cy="923330"/>
          </a:xfrm>
          <a:prstGeom prst="rect">
            <a:avLst/>
          </a:prstGeom>
          <a:solidFill>
            <a:srgbClr val="DDF8F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Fa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ครู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Note 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คน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(ลง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ฟลิป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1E7E6A-C8F1-4BEF-853D-9B50B2B4CA63}"/>
              </a:ext>
            </a:extLst>
          </p:cNvPr>
          <p:cNvSpPr txBox="1"/>
          <p:nvPr/>
        </p:nvSpPr>
        <p:spPr>
          <a:xfrm>
            <a:off x="7825410" y="3969003"/>
            <a:ext cx="240833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Fa SCBF 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en-US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Note SCBF 1 </a:t>
            </a: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คน</a:t>
            </a:r>
          </a:p>
          <a:p>
            <a:pPr lvl="0" algn="ctr">
              <a:defRPr/>
            </a:pPr>
            <a:r>
              <a:rPr lang="th-TH" b="1" dirty="0">
                <a:solidFill>
                  <a:prstClr val="black"/>
                </a:solidFill>
                <a:latin typeface="Kanit" pitchFamily="2" charset="-34"/>
                <a:cs typeface="Kanit" pitchFamily="2" charset="-34"/>
              </a:rPr>
              <a:t>(ลงฟลิปชาร์ต)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2FBC4DFF-91BF-4359-AE48-2ADC2816A671}"/>
              </a:ext>
            </a:extLst>
          </p:cNvPr>
          <p:cNvSpPr/>
          <p:nvPr/>
        </p:nvSpPr>
        <p:spPr>
          <a:xfrm>
            <a:off x="303089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C23DE80A-612B-4B0C-ACA1-C48A1BA0F370}"/>
              </a:ext>
            </a:extLst>
          </p:cNvPr>
          <p:cNvSpPr/>
          <p:nvPr/>
        </p:nvSpPr>
        <p:spPr>
          <a:xfrm>
            <a:off x="6011664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A4C074AE-4DC1-486B-A9F8-68EDE453D7D6}"/>
              </a:ext>
            </a:extLst>
          </p:cNvPr>
          <p:cNvSpPr/>
          <p:nvPr/>
        </p:nvSpPr>
        <p:spPr>
          <a:xfrm>
            <a:off x="8898048" y="3519630"/>
            <a:ext cx="263054" cy="333555"/>
          </a:xfrm>
          <a:prstGeom prst="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35951-0A04-4EF5-B82A-2D560B67E046}"/>
              </a:ext>
            </a:extLst>
          </p:cNvPr>
          <p:cNvSpPr txBox="1"/>
          <p:nvPr/>
        </p:nvSpPr>
        <p:spPr>
          <a:xfrm>
            <a:off x="5636481" y="2485315"/>
            <a:ext cx="101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00E5C1-9E14-4CD3-9036-08C80048C47A}"/>
              </a:ext>
            </a:extLst>
          </p:cNvPr>
          <p:cNvSpPr txBox="1"/>
          <p:nvPr/>
        </p:nvSpPr>
        <p:spPr>
          <a:xfrm>
            <a:off x="8522064" y="2498619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กลุ่มที่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FDB89E-E9E2-41ED-9FB7-6398281D7E67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DDDAF-1B91-4513-AA2B-D1516E484AA1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33" name="Google Shape;439;p22">
              <a:extLst>
                <a:ext uri="{FF2B5EF4-FFF2-40B4-BE49-F238E27FC236}">
                  <a16:creationId xmlns:a16="http://schemas.microsoft.com/office/drawing/2014/main" id="{6CA5318D-4F04-4F9A-A089-06A5AC5DB889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68;p22">
              <a:extLst>
                <a:ext uri="{FF2B5EF4-FFF2-40B4-BE49-F238E27FC236}">
                  <a16:creationId xmlns:a16="http://schemas.microsoft.com/office/drawing/2014/main" id="{803BD34C-EB34-449B-B2C7-98930152C38C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69;p22">
              <a:extLst>
                <a:ext uri="{FF2B5EF4-FFF2-40B4-BE49-F238E27FC236}">
                  <a16:creationId xmlns:a16="http://schemas.microsoft.com/office/drawing/2014/main" id="{E7BE518B-56B7-4A8F-8500-0184F5EB029C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0;p22">
              <a:extLst>
                <a:ext uri="{FF2B5EF4-FFF2-40B4-BE49-F238E27FC236}">
                  <a16:creationId xmlns:a16="http://schemas.microsoft.com/office/drawing/2014/main" id="{EEB9BADC-6C56-4022-BE85-97EB80FC48FA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1;p22">
              <a:extLst>
                <a:ext uri="{FF2B5EF4-FFF2-40B4-BE49-F238E27FC236}">
                  <a16:creationId xmlns:a16="http://schemas.microsoft.com/office/drawing/2014/main" id="{3F06D4A2-FA1B-4495-ACBF-2C203A837154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2;p22">
              <a:extLst>
                <a:ext uri="{FF2B5EF4-FFF2-40B4-BE49-F238E27FC236}">
                  <a16:creationId xmlns:a16="http://schemas.microsoft.com/office/drawing/2014/main" id="{9695D644-9AB1-449C-AFF1-0982D256D9A6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30;p44">
              <a:extLst>
                <a:ext uri="{FF2B5EF4-FFF2-40B4-BE49-F238E27FC236}">
                  <a16:creationId xmlns:a16="http://schemas.microsoft.com/office/drawing/2014/main" id="{068A96C0-84DE-48E2-8B0F-66759279783C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D78A89-252E-44B0-92B8-3B642FC206C7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41" name="Picture 40" descr="Logo&#10;&#10;Description generated with very high confidence">
              <a:extLst>
                <a:ext uri="{FF2B5EF4-FFF2-40B4-BE49-F238E27FC236}">
                  <a16:creationId xmlns:a16="http://schemas.microsoft.com/office/drawing/2014/main" id="{2D0C9EFB-82FD-4523-8075-D4EAC5F3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A794FB-D4A9-4AF4-BE1E-3B805BA2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B3A700-BCB8-4A2F-A3D5-FAAA79C9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39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03CB858-DDAF-4E92-B337-98F59966F5AB}"/>
              </a:ext>
            </a:extLst>
          </p:cNvPr>
          <p:cNvSpPr txBox="1">
            <a:spLocks/>
          </p:cNvSpPr>
          <p:nvPr/>
        </p:nvSpPr>
        <p:spPr>
          <a:xfrm>
            <a:off x="6700252" y="1122177"/>
            <a:ext cx="5573484" cy="532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32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06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โรงเรียนบ้านบึงมะลู จ.ศรีสะเกษ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06FA_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06Note_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06FA_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06Note_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06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06SCBF_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en-US" sz="140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07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โรงเรียนวัดลัฏฐิวนาราม จ.ภูเก็ต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07FA_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07Note_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07FA_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07Note_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07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07SCBF_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40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algn="l" fontAlgn="b"/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08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โรงเรียนวัดปากพิงตะวันตก จ.พิษณุโลก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08Note_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08Note_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08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08SCBF_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algn="l" fontAlgn="b"/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09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โรงเรียนบ้านผือ(ประชาพัฒนา) จ.สุรินทร์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09Note_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09Note_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09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       09SCBF_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lang="en-US" sz="140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10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โรงเรียนบ้านโพนครก จ.สุรินทร์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10Note_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10Note_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10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       10SCBF_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</p:txBody>
      </p:sp>
      <p:sp>
        <p:nvSpPr>
          <p:cNvPr id="10" name="Google Shape;191;p31">
            <a:extLst>
              <a:ext uri="{FF2B5EF4-FFF2-40B4-BE49-F238E27FC236}">
                <a16:creationId xmlns:a16="http://schemas.microsoft.com/office/drawing/2014/main" id="{6E0C32FC-B68A-4DF4-B136-B3FDAF546B44}"/>
              </a:ext>
            </a:extLst>
          </p:cNvPr>
          <p:cNvSpPr txBox="1">
            <a:spLocks/>
          </p:cNvSpPr>
          <p:nvPr/>
        </p:nvSpPr>
        <p:spPr>
          <a:xfrm>
            <a:off x="2695674" y="272473"/>
            <a:ext cx="680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การ </a:t>
            </a: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Rename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 </a:t>
            </a: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ชื่อ ของแต่ละโรงเรียน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5C1321-F561-4FDF-B7FF-9DCA5FE30E1D}"/>
              </a:ext>
            </a:extLst>
          </p:cNvPr>
          <p:cNvGrpSpPr/>
          <p:nvPr/>
        </p:nvGrpSpPr>
        <p:grpSpPr>
          <a:xfrm>
            <a:off x="0" y="0"/>
            <a:ext cx="1472027" cy="756512"/>
            <a:chOff x="3106437" y="246785"/>
            <a:chExt cx="2530587" cy="1300534"/>
          </a:xfrm>
        </p:grpSpPr>
        <p:pic>
          <p:nvPicPr>
            <p:cNvPr id="8" name="Picture 7" descr="Logo&#10;&#10;Description generated with very high confidence">
              <a:extLst>
                <a:ext uri="{FF2B5EF4-FFF2-40B4-BE49-F238E27FC236}">
                  <a16:creationId xmlns:a16="http://schemas.microsoft.com/office/drawing/2014/main" id="{299C2588-3149-43FB-9224-2E438207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DCA13B-7291-4635-A292-AB407FF7C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D6C2BA-666D-4951-9E30-4ABD3782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491" y="389020"/>
              <a:ext cx="680533" cy="909873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6C4909-01E2-E349-AC6C-924D11526FD9}"/>
              </a:ext>
            </a:extLst>
          </p:cNvPr>
          <p:cNvCxnSpPr/>
          <p:nvPr/>
        </p:nvCxnSpPr>
        <p:spPr>
          <a:xfrm>
            <a:off x="6086668" y="1074930"/>
            <a:ext cx="0" cy="5218545"/>
          </a:xfrm>
          <a:prstGeom prst="line">
            <a:avLst/>
          </a:prstGeom>
          <a:ln w="28575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6">
            <a:extLst>
              <a:ext uri="{FF2B5EF4-FFF2-40B4-BE49-F238E27FC236}">
                <a16:creationId xmlns:a16="http://schemas.microsoft.com/office/drawing/2014/main" id="{B700A915-E702-467F-8E0C-2F408790769B}"/>
              </a:ext>
            </a:extLst>
          </p:cNvPr>
          <p:cNvSpPr txBox="1">
            <a:spLocks/>
          </p:cNvSpPr>
          <p:nvPr/>
        </p:nvSpPr>
        <p:spPr>
          <a:xfrm>
            <a:off x="527246" y="1122177"/>
            <a:ext cx="5573484" cy="532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32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quada One"/>
              <a:buNone/>
              <a:defRPr sz="32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 fontAlgn="b"/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01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โรงเรียนบ้านอีหนา(รัฐประชานุกูล)</a:t>
            </a: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จ.ศรีสะเกษ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01Note_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01Note_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01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01SCBF_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en-US" sz="140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02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โรงเรียนบ้านรุ่ง จ.ศรีสะเกษ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02Note_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02Note_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02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02SCBF_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400" i="0" u="sng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03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โรงเรียนวัดเทพกระษัตรี จ.ภูเก็ต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03Note_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ชื่อจริง (ภาษาไทย)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	เช่น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03FA_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 03Note_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,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03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ผู้สังเกตการณ์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             03SCBF_</a:t>
            </a:r>
            <a:r>
              <a:rPr kumimoji="0" 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A68F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Exo 2"/>
              </a:rPr>
              <a:t>อนุชา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04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โรงเรียนบ้านปางเป๋ย จ.น่าน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04Note_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04Note_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04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       04SCBF_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lang="en-US" sz="1400" b="0" kern="0" dirty="0">
              <a:solidFill>
                <a:srgbClr val="00A68F"/>
              </a:solidFill>
              <a:latin typeface="Kanit" pitchFamily="2" charset="-34"/>
              <a:cs typeface="Kanit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lvl="0" algn="l">
              <a:buClr>
                <a:srgbClr val="000000"/>
              </a:buClr>
              <a:buSzTx/>
              <a:defRPr/>
            </a:pPr>
            <a:r>
              <a:rPr lang="en-US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05 </a:t>
            </a:r>
            <a:r>
              <a:rPr lang="th-TH" sz="1400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โรงเรียนบ้านน้ำเขียว(น้ำเขียววิทยาคม) จ.สุรินทร์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05Note_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ชื่อจริง (ภาษาไทย)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	เช่น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05FA_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 05Note_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,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05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ผู้สังเกตการณ์ 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,</a:t>
            </a:r>
          </a:p>
          <a:p>
            <a:pPr lvl="0" algn="l" defTabSz="457200">
              <a:buClr>
                <a:srgbClr val="000000"/>
              </a:buClr>
              <a:tabLst>
                <a:tab pos="228600" algn="l"/>
              </a:tabLst>
              <a:defRPr/>
            </a:pPr>
            <a:r>
              <a:rPr lang="en-US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             05SCBF_</a:t>
            </a:r>
            <a:r>
              <a:rPr lang="th-TH" sz="1400" b="0" kern="0" dirty="0">
                <a:solidFill>
                  <a:srgbClr val="00A68F"/>
                </a:solidFill>
                <a:latin typeface="Kanit" pitchFamily="2" charset="-34"/>
                <a:cs typeface="Kanit" pitchFamily="2" charset="-34"/>
              </a:rPr>
              <a:t>อนุชา</a:t>
            </a: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srgbClr val="00A68F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xo 2"/>
              <a:buNone/>
              <a:tabLst>
                <a:tab pos="228600" algn="l"/>
              </a:tabLst>
              <a:defRPr/>
            </a:pPr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itchFamily="2" charset="-34"/>
              <a:cs typeface="Kanit" pitchFamily="2" charset="-34"/>
              <a:sym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113208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63290"/>
              </p:ext>
            </p:extLst>
          </p:nvPr>
        </p:nvGraphicFramePr>
        <p:xfrm>
          <a:off x="199053" y="1674117"/>
          <a:ext cx="11793893" cy="3088938"/>
        </p:xfrm>
        <a:graphic>
          <a:graphicData uri="http://schemas.openxmlformats.org/drawingml/2006/table">
            <a:tbl>
              <a:tblPr firstRow="1" bandRow="1"/>
              <a:tblGrid>
                <a:gridCol w="1116563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548882">
                  <a:extLst>
                    <a:ext uri="{9D8B030D-6E8A-4147-A177-3AD203B41FA5}">
                      <a16:colId xmlns:a16="http://schemas.microsoft.com/office/drawing/2014/main" val="2605554718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40024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</a:tblGrid>
              <a:tr h="13210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เพิ่มจำนวนเวลาเรียน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ต้องอบรมหลักภาษาเพิ่ม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หาครูมาเพิ่ม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108337"/>
            <a:ext cx="1130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1 .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กิจกรรมที่ทำแล้ว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ควรที่จะปรับปรุง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 (ปรับลด ปรับเพิ่ม หรือยกเลิก)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A1A6F-8A76-4F85-B4F1-D79C828CF88B}"/>
              </a:ext>
            </a:extLst>
          </p:cNvPr>
          <p:cNvSpPr txBox="1"/>
          <p:nvPr/>
        </p:nvSpPr>
        <p:spPr>
          <a:xfrm>
            <a:off x="5481087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13D00C-F08E-43D6-ADAC-3DFB9FC77AF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600326-26D1-4016-B45F-5C264C82F04E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C79B0B33-13A9-4C4D-9EB5-95F11AB59EA7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777ECE85-3241-4EFE-9E98-F11FFEF99144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93A5097-F301-4C11-B2C9-10AF97F1E6FF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F4E488EA-8C96-4FB5-A454-AB0FE969C21B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D0832980-3AD8-4051-AAD1-F4EC92AD3E74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ADB333DB-B5F8-4F14-BB06-AC1C072D8EA1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B3D632ED-C0EE-45EE-92B1-48C3D833F9F0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49A8A6-4432-4AAD-B9BE-5B64699DBED9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DE78B80B-4073-47F5-A4F5-001E9622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CE256E-F6C2-4D14-9CAD-B97AF933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595F6FE-01A1-42FF-A4F4-0A82438C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189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EDE5015-A334-49CB-AEE1-581B004CB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73226"/>
              </p:ext>
            </p:extLst>
          </p:nvPr>
        </p:nvGraphicFramePr>
        <p:xfrm>
          <a:off x="199073" y="1716073"/>
          <a:ext cx="11793853" cy="4551680"/>
        </p:xfrm>
        <a:graphic>
          <a:graphicData uri="http://schemas.openxmlformats.org/drawingml/2006/table">
            <a:tbl>
              <a:tblPr firstRow="1" bandRow="1"/>
              <a:tblGrid>
                <a:gridCol w="2801158">
                  <a:extLst>
                    <a:ext uri="{9D8B030D-6E8A-4147-A177-3AD203B41FA5}">
                      <a16:colId xmlns:a16="http://schemas.microsoft.com/office/drawing/2014/main" val="3174050371"/>
                    </a:ext>
                  </a:extLst>
                </a:gridCol>
                <a:gridCol w="3092659">
                  <a:extLst>
                    <a:ext uri="{9D8B030D-6E8A-4147-A177-3AD203B41FA5}">
                      <a16:colId xmlns:a16="http://schemas.microsoft.com/office/drawing/2014/main" val="4079860472"/>
                    </a:ext>
                  </a:extLst>
                </a:gridCol>
                <a:gridCol w="3685592">
                  <a:extLst>
                    <a:ext uri="{9D8B030D-6E8A-4147-A177-3AD203B41FA5}">
                      <a16:colId xmlns:a16="http://schemas.microsoft.com/office/drawing/2014/main" val="1531915327"/>
                    </a:ext>
                  </a:extLst>
                </a:gridCol>
                <a:gridCol w="2214444">
                  <a:extLst>
                    <a:ext uri="{9D8B030D-6E8A-4147-A177-3AD203B41FA5}">
                      <a16:colId xmlns:a16="http://schemas.microsoft.com/office/drawing/2014/main" val="2150592750"/>
                    </a:ext>
                  </a:extLst>
                </a:gridCol>
              </a:tblGrid>
              <a:tr h="311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มีเป้าหมายการพัฒนานักเรียนที่สอดคล้องกับ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Red Zone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(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 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เรื่อง)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</a:t>
                      </a:r>
                    </a:p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ความก้าวหน้าของนักเรียน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กิจกรรมที่ตอบโจทย์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  <a:p>
                      <a:pPr algn="ctr"/>
                      <a:r>
                        <a:rPr lang="th-TH" sz="1400" b="1" dirty="0">
                          <a:solidFill>
                            <a:schemeClr val="bg1"/>
                          </a:solidFill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เป้าหมายการพัฒนานักเรียน 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เจ้าของเรื่อง</a:t>
                      </a:r>
                      <a:endParaRPr lang="en-US" sz="14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10130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None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indent="0">
                        <a:buNone/>
                      </a:pP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เรื่องเล่าชาวกูย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เด็กกลุ่มทั่วไป</a:t>
                      </a:r>
                      <a:endParaRPr lang="th-TH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นางอุไรวรรณ  สิงจานุสงค์ 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07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6668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สอนเสริมสำหรับกลุ่มเรียนรู้ช้า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832144"/>
                  </a:ext>
                </a:extLst>
              </a:tr>
              <a:tr h="194802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คิดคำนวณ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2.1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ท่องสูตรคูณหรรษา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2229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2.2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กิจกรรมคิดเลขเร็วก่อนเรียนคณิตศาสตร์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838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2.3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โครงการตลาดนัดโรงเรียน เดือนละ 1 ครั้ง จัดโครงการตลาดนัด  เพื่อนักเรียนได้สำรวจราคา และมีประสบการณ์ในการใช้คณิตศาสตร์ในการซื้อขาย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นางสุภานี  แก้วอุดร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77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2.4 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 ให้นักเรียนเก่งช่วยนักเรียนที่อ่อน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89600"/>
                  </a:ext>
                </a:extLst>
              </a:tr>
              <a:tr h="21081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 ความรับผิดชอบ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(รองผอ. เป็นผู้รับผิดชอบหลัก)  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ผลการประเมินอ่านออกเขียนได้ </a:t>
                      </a:r>
                    </a:p>
                    <a:p>
                      <a:r>
                        <a:rPr lang="th-TH" sz="1200" dirty="0">
                          <a:latin typeface="Kanit" pitchFamily="2" charset="-34"/>
                          <a:cs typeface="Kanit" pitchFamily="2" charset="-34"/>
                        </a:rPr>
                        <a:t>โดยใช้เครื่องมือ........   วัดอะไร.........</a:t>
                      </a:r>
                      <a:endParaRPr lang="en-US" sz="12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ผลการประเมินของเด็กกลุ่มปกติ 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หรือจำนวนคน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ผลการประเมินของเด็กกลุ่มเรียนรู้ช้า (คะแนนค่า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Mean </a:t>
                      </a:r>
                      <a:r>
                        <a:rPr lang="th-TH" sz="12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เปรียบเทียบก่อนและหลัง)</a:t>
                      </a:r>
                      <a:endParaRPr lang="en-US" sz="12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3.1 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กิจกรรมคัดแยกขยะรีไซเคิลในโรงเรียน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5029"/>
                  </a:ext>
                </a:extLst>
              </a:tr>
              <a:tr h="210818">
                <a:tc vMerge="1">
                  <a:txBody>
                    <a:bodyPr/>
                    <a:lstStyle/>
                    <a:p>
                      <a:endParaRPr lang="en-US" sz="13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3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3.2 </a:t>
                      </a:r>
                      <a:r>
                        <a:rPr lang="th-TH" sz="1200" dirty="0">
                          <a:highlight>
                            <a:srgbClr val="FFFF00"/>
                          </a:highlight>
                          <a:latin typeface="Kanit" pitchFamily="2" charset="-34"/>
                          <a:cs typeface="Kanit" pitchFamily="2" charset="-34"/>
                        </a:rPr>
                        <a:t>กิจกรรมจิตอาสาอย่างเข้มข้น</a:t>
                      </a:r>
                      <a:endParaRPr lang="en-US" sz="1200" dirty="0">
                        <a:highlight>
                          <a:srgbClr val="FFFF00"/>
                        </a:highlight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นายลออง  ทิมแก้ว</a:t>
                      </a:r>
                      <a:endParaRPr lang="en-US" sz="12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261907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E3535C8-58D4-4838-9258-10BE843017BB}"/>
              </a:ext>
            </a:extLst>
          </p:cNvPr>
          <p:cNvSpPr txBox="1"/>
          <p:nvPr/>
        </p:nvSpPr>
        <p:spPr>
          <a:xfrm>
            <a:off x="154560" y="987952"/>
            <a:ext cx="11838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lvl="0" indent="-344488">
              <a:defRPr/>
            </a:pPr>
            <a:r>
              <a:rPr kumimoji="0" lang="th-TH" sz="1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</a:t>
            </a: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ให้ทบทวนว่า เพื่อให้บรรลุเป้าหมาย ครูเห็นว่า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กิจกรรมเก่า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ที่ไม่ทำ </a:t>
            </a:r>
            <a:r>
              <a:rPr lang="th-TH" sz="16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จำเป็นต้องทำหรือไม่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หรือต้องตัดกิจกรรมใดออก หรือต้องเพิ่มเติม</a:t>
            </a:r>
            <a:endParaRPr lang="en-US" sz="1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344488" lvl="0" indent="-344488">
              <a:defRPr/>
            </a:pPr>
            <a:r>
              <a:rPr lang="en-US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 </a:t>
            </a:r>
            <a:r>
              <a:rPr lang="th-TH" sz="1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กิจกรรมใด  </a:t>
            </a:r>
            <a:endParaRPr lang="th-TH" sz="1600" b="1" dirty="0">
              <a:solidFill>
                <a:srgbClr val="7030A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429DAB-47A6-4F05-B9AD-9AC3790C7F8A}"/>
              </a:ext>
            </a:extLst>
          </p:cNvPr>
          <p:cNvSpPr/>
          <p:nvPr/>
        </p:nvSpPr>
        <p:spPr>
          <a:xfrm>
            <a:off x="6096000" y="1716073"/>
            <a:ext cx="3665220" cy="4551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572A0-D817-43E7-B05A-0DAA815CB14D}"/>
              </a:ext>
            </a:extLst>
          </p:cNvPr>
          <p:cNvSpPr txBox="1"/>
          <p:nvPr/>
        </p:nvSpPr>
        <p:spPr>
          <a:xfrm>
            <a:off x="5514750" y="6519446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15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50B923-0CB8-404A-A25A-73EC222201FB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06DBD8-A72E-4075-9350-6B0C07E129BA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1" name="Google Shape;439;p22">
              <a:extLst>
                <a:ext uri="{FF2B5EF4-FFF2-40B4-BE49-F238E27FC236}">
                  <a16:creationId xmlns:a16="http://schemas.microsoft.com/office/drawing/2014/main" id="{37CCD0EC-3FBB-450D-952E-EF3F155114B6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8;p22">
              <a:extLst>
                <a:ext uri="{FF2B5EF4-FFF2-40B4-BE49-F238E27FC236}">
                  <a16:creationId xmlns:a16="http://schemas.microsoft.com/office/drawing/2014/main" id="{F3A987BA-763C-44D3-9EB0-94985DEE2FD5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9;p22">
              <a:extLst>
                <a:ext uri="{FF2B5EF4-FFF2-40B4-BE49-F238E27FC236}">
                  <a16:creationId xmlns:a16="http://schemas.microsoft.com/office/drawing/2014/main" id="{2790888A-28AD-405E-90B9-B086334E673B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0;p22">
              <a:extLst>
                <a:ext uri="{FF2B5EF4-FFF2-40B4-BE49-F238E27FC236}">
                  <a16:creationId xmlns:a16="http://schemas.microsoft.com/office/drawing/2014/main" id="{BA1838FD-8FE2-4FAA-8EB9-C5737C7E627F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71;p22">
              <a:extLst>
                <a:ext uri="{FF2B5EF4-FFF2-40B4-BE49-F238E27FC236}">
                  <a16:creationId xmlns:a16="http://schemas.microsoft.com/office/drawing/2014/main" id="{7BA09FCC-1AE5-449D-9A66-18001792D88F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72;p22">
              <a:extLst>
                <a:ext uri="{FF2B5EF4-FFF2-40B4-BE49-F238E27FC236}">
                  <a16:creationId xmlns:a16="http://schemas.microsoft.com/office/drawing/2014/main" id="{00D5C7B1-79F7-42A2-B4E9-A434810529DF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30;p44">
              <a:extLst>
                <a:ext uri="{FF2B5EF4-FFF2-40B4-BE49-F238E27FC236}">
                  <a16:creationId xmlns:a16="http://schemas.microsoft.com/office/drawing/2014/main" id="{3324162B-31EA-4246-B7CE-C3007FA8823E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6A067C-2161-4CCC-8A13-DC03CE027E90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6" name="Picture 35" descr="Logo&#10;&#10;Description generated with very high confidence">
              <a:extLst>
                <a:ext uri="{FF2B5EF4-FFF2-40B4-BE49-F238E27FC236}">
                  <a16:creationId xmlns:a16="http://schemas.microsoft.com/office/drawing/2014/main" id="{FED33BDC-D076-463B-8CCB-1AE3DCA75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110CCB6-53B5-48B3-9D42-05CF1B29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1BA833-4F0F-4248-ABC7-713CBDEDA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971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848336"/>
              </p:ext>
            </p:extLst>
          </p:nvPr>
        </p:nvGraphicFramePr>
        <p:xfrm>
          <a:off x="187569" y="1790199"/>
          <a:ext cx="11816862" cy="4663440"/>
        </p:xfrm>
        <a:graphic>
          <a:graphicData uri="http://schemas.openxmlformats.org/drawingml/2006/table">
            <a:tbl>
              <a:tblPr firstRow="1" bandRow="1"/>
              <a:tblGrid>
                <a:gridCol w="1129160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32407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707894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500303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434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500303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56271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  <a:gridCol w="1456271">
                  <a:extLst>
                    <a:ext uri="{9D8B030D-6E8A-4147-A177-3AD203B41FA5}">
                      <a16:colId xmlns:a16="http://schemas.microsoft.com/office/drawing/2014/main" val="3542192716"/>
                    </a:ext>
                  </a:extLst>
                </a:gridCol>
              </a:tblGrid>
              <a:tr h="3519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ปัญหาที่ทำให้ไม่สามารถดำเนินกิจกรรมได้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endParaRPr lang="th-TH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466607"/>
                  </a:ext>
                </a:extLst>
              </a:tr>
              <a:tr h="0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สอนเสริมสำหรับกลุ่มเรียนรู้ช้า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4625" indent="-174625">
                        <a:buFont typeface="Arial" panose="020B0604020202020204" pitchFamily="34" charset="0"/>
                        <a:buChar char="•"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เพิ่มจำนวนเวลาเรียน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ต้องอบรมหลักภาษาเพิ่ม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ครูไม่มีความรู้เกี่ยวกับการช่วยเหลือเด็กเรียนรู้ช้า</a:t>
                      </a:r>
                      <a:endParaRPr lang="en-US" sz="14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หาครูมาเพิ่ม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 ?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solidFill>
                            <a:srgbClr val="FF0000"/>
                          </a:solidFill>
                          <a:latin typeface="Kanit" pitchFamily="2" charset="-34"/>
                          <a:cs typeface="Kanit" pitchFamily="2" charset="-34"/>
                        </a:rPr>
                        <a:t>หาครูเพิ่ม เพื่อให้มีครูดูแลนักเรียนเรียนรู้ช้า</a:t>
                      </a:r>
                      <a:endParaRPr lang="en-US" sz="1400" dirty="0">
                        <a:solidFill>
                          <a:srgbClr val="FF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499082">
                <a:tc>
                  <a:txBody>
                    <a:bodyPr/>
                    <a:lstStyle/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ครูต้องการการสนับสนุนอะไร เพื่อให้สามารถดำเนินกิจกรรมได้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ผู้ที่จะมาร่วมคิดกับครูเพื่อที่จะแก้ปัญหากับครูมีใครบ้าง เช่น ผอ.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ครูวิชาการ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ศึกษา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นิเทศก์</a:t>
                      </a:r>
                      <a:r>
                        <a:rPr lang="th-TH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Mentor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ประจำโรงเรียน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ทีมโค้ชพื้นที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SCBF 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กสศ. 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925982"/>
                  </a:ext>
                </a:extLst>
              </a:tr>
              <a:tr h="35718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ไม่มีห้องในการดำเนินการ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ครูต้องการการสนับสนุนอะไร เพื่อให้สามารถดำเนินกิจกรรมได้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ผู้ที่จะมาร่วมคิดกับครูเพื่อที่จะแก้ปัญหากับครูมีใครบ้าง เช่น ผอ.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ครูวิชาการ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ศึกษา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นิเทศก์</a:t>
                      </a:r>
                      <a:r>
                        <a:rPr lang="th-TH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dk1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Mentor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ประจำโรงเรียน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ทีมโค้ชพื้นที 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, SCBF , </a:t>
                      </a:r>
                      <a:r>
                        <a:rPr lang="th-TH" sz="1400" b="0" dirty="0">
                          <a:solidFill>
                            <a:srgbClr val="002060"/>
                          </a:solidFill>
                          <a:latin typeface="Kanit" pitchFamily="2" charset="-34"/>
                          <a:cs typeface="Kanit" pitchFamily="2" charset="-34"/>
                        </a:rPr>
                        <a:t>กสศ. 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rgbClr val="C000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65963" y="1030817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3.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วิเคราะห์ปัญหา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ไม่สามารถดำเนินกิจกรรม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ที่กำหนดในแผนได้ เกิดจากอุปสรรคอะไร (เป็นกิจกรรมที่ควรจะทำ </a:t>
            </a:r>
            <a:endParaRPr lang="en-US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marL="344488" indent="-344488"/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               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แต่ยังดำเนินการไม่ได้)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42544-F034-43D0-BFD9-810FC017DB5A}"/>
              </a:ext>
            </a:extLst>
          </p:cNvPr>
          <p:cNvSpPr txBox="1"/>
          <p:nvPr/>
        </p:nvSpPr>
        <p:spPr>
          <a:xfrm>
            <a:off x="5514750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1C73D0-C800-4929-BAEE-60481962B82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37363-9A9C-4555-B20F-ED940BB51E0E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8EE9D76B-4BA4-4B01-81E9-6990D4F7CFF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9F35A802-1C93-4172-9B23-AA1C685BAEDC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9844B0E-2AC3-4560-8DAA-4D4A0690CE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C678C571-AD9B-4F6A-8066-7F7F5FF7BC2D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15BCC0E4-E50B-420D-8C43-BE7EC117098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7393E4A1-BF65-46A1-A96E-A06EB0B05953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D4E83958-4EC6-4F53-8A48-B66118B4B41C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C8E141-3DCC-4FA9-B560-F816F8A14B7F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A24844AE-897B-4577-AF77-88523A12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33A957-DD53-4D6F-9722-7BB4CA60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098E4A3-B929-4A0A-875C-0688085F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800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1564B80-7526-4455-8AD6-9D3D33DF9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41023"/>
              </p:ext>
            </p:extLst>
          </p:nvPr>
        </p:nvGraphicFramePr>
        <p:xfrm>
          <a:off x="199053" y="1674117"/>
          <a:ext cx="11793893" cy="2856500"/>
        </p:xfrm>
        <a:graphic>
          <a:graphicData uri="http://schemas.openxmlformats.org/drawingml/2006/table">
            <a:tbl>
              <a:tblPr firstRow="1" bandRow="1"/>
              <a:tblGrid>
                <a:gridCol w="1116563">
                  <a:extLst>
                    <a:ext uri="{9D8B030D-6E8A-4147-A177-3AD203B41FA5}">
                      <a16:colId xmlns:a16="http://schemas.microsoft.com/office/drawing/2014/main" val="320037613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val="2245017800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205758049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353015182"/>
                    </a:ext>
                  </a:extLst>
                </a:gridCol>
                <a:gridCol w="1548882">
                  <a:extLst>
                    <a:ext uri="{9D8B030D-6E8A-4147-A177-3AD203B41FA5}">
                      <a16:colId xmlns:a16="http://schemas.microsoft.com/office/drawing/2014/main" val="2605554718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4229011315"/>
                    </a:ext>
                  </a:extLst>
                </a:gridCol>
                <a:gridCol w="1483567">
                  <a:extLst>
                    <a:ext uri="{9D8B030D-6E8A-4147-A177-3AD203B41FA5}">
                      <a16:colId xmlns:a16="http://schemas.microsoft.com/office/drawing/2014/main" val="2254383969"/>
                    </a:ext>
                  </a:extLst>
                </a:gridCol>
                <a:gridCol w="1440024">
                  <a:extLst>
                    <a:ext uri="{9D8B030D-6E8A-4147-A177-3AD203B41FA5}">
                      <a16:colId xmlns:a16="http://schemas.microsoft.com/office/drawing/2014/main" val="1610396785"/>
                    </a:ext>
                  </a:extLst>
                </a:gridCol>
              </a:tblGrid>
              <a:tr h="13210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กิจกรรม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เวลาที่เหมาะสมในการจัดการเรียนรู้ (คาบเรียน)</a:t>
                      </a:r>
                    </a:p>
                    <a:p>
                      <a:pPr marL="0" marR="0" lvl="0" indent="26828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14300" lvl="0" indent="0" algn="ctr">
                        <a:buFont typeface="+mj-lt"/>
                        <a:buNone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ทักษะ ความรู้ ความสามารถ และความเข้าใจนวัตกรรมของครู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กำลังคน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4.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สื่อการเรียนรู้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5.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เครื่องมือและการติดตามผล 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Kanit" pitchFamily="2" charset="-34"/>
                          <a:cs typeface="Kanit" pitchFamily="2" charset="-34"/>
                        </a:rPr>
                        <a:t>6.</a:t>
                      </a:r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แหล่งเรียนรู้</a:t>
                      </a:r>
                      <a:endParaRPr kumimoji="0" lang="th-TH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Kanit" pitchFamily="2" charset="-34"/>
                        <a:ea typeface="Tahoma" panose="020B0604030504040204" pitchFamily="34" charset="0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7.</a:t>
                      </a: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อื่นๆ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711147"/>
                  </a:ext>
                </a:extLst>
              </a:tr>
              <a:tr h="4990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68275" marR="0" lvl="0" indent="-1682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590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05518"/>
                  </a:ext>
                </a:extLst>
              </a:tr>
              <a:tr h="3571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  <a:p>
                      <a:endParaRPr lang="th-TH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0788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984619-061D-48F8-BD67-A77D565FFA7C}"/>
              </a:ext>
            </a:extLst>
          </p:cNvPr>
          <p:cNvSpPr txBox="1"/>
          <p:nvPr/>
        </p:nvSpPr>
        <p:spPr>
          <a:xfrm>
            <a:off x="176087" y="1108337"/>
            <a:ext cx="1130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: 4.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กิจกรรมที่เห็น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ควรทำเพิ่มเติม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เพื่อ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ให้บรรลุเป้าหมาย 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(จะมีหรือไม่มีก็ได้)</a:t>
            </a:r>
          </a:p>
          <a:p>
            <a:endParaRPr lang="th-TH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51290-B9FE-4490-A401-0AE8132A2E04}"/>
              </a:ext>
            </a:extLst>
          </p:cNvPr>
          <p:cNvSpPr txBox="1"/>
          <p:nvPr/>
        </p:nvSpPr>
        <p:spPr>
          <a:xfrm>
            <a:off x="5481088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0621B1-1E7F-40D1-8C77-23097351299E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F13B4-8E6A-46E5-BBD8-DB5F79F03F06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4" name="Google Shape;439;p22">
              <a:extLst>
                <a:ext uri="{FF2B5EF4-FFF2-40B4-BE49-F238E27FC236}">
                  <a16:creationId xmlns:a16="http://schemas.microsoft.com/office/drawing/2014/main" id="{B2C5BB05-8390-44F8-9D80-F3F78F87B7BE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8;p22">
              <a:extLst>
                <a:ext uri="{FF2B5EF4-FFF2-40B4-BE49-F238E27FC236}">
                  <a16:creationId xmlns:a16="http://schemas.microsoft.com/office/drawing/2014/main" id="{0F4977FE-4388-4822-8824-BF1F7E24DCB9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69;p22">
              <a:extLst>
                <a:ext uri="{FF2B5EF4-FFF2-40B4-BE49-F238E27FC236}">
                  <a16:creationId xmlns:a16="http://schemas.microsoft.com/office/drawing/2014/main" id="{3B5111F6-67FA-4049-AB16-850EEFAD1A5E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70;p22">
              <a:extLst>
                <a:ext uri="{FF2B5EF4-FFF2-40B4-BE49-F238E27FC236}">
                  <a16:creationId xmlns:a16="http://schemas.microsoft.com/office/drawing/2014/main" id="{0F132B51-67F8-4235-8F18-07DE365AA817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71;p22">
              <a:extLst>
                <a:ext uri="{FF2B5EF4-FFF2-40B4-BE49-F238E27FC236}">
                  <a16:creationId xmlns:a16="http://schemas.microsoft.com/office/drawing/2014/main" id="{9D5ED4E1-D117-45A6-994D-85A4D8043D67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2;p22">
              <a:extLst>
                <a:ext uri="{FF2B5EF4-FFF2-40B4-BE49-F238E27FC236}">
                  <a16:creationId xmlns:a16="http://schemas.microsoft.com/office/drawing/2014/main" id="{F6653EE9-F129-4B55-A160-7789C2F235DF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630;p44">
              <a:extLst>
                <a:ext uri="{FF2B5EF4-FFF2-40B4-BE49-F238E27FC236}">
                  <a16:creationId xmlns:a16="http://schemas.microsoft.com/office/drawing/2014/main" id="{4D65B377-AC56-4E09-B145-CBEFB72C10F2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3.1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2954F4-7976-434A-8684-AAB066E83B8B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2" name="Picture 31" descr="Logo&#10;&#10;Description generated with very high confidence">
              <a:extLst>
                <a:ext uri="{FF2B5EF4-FFF2-40B4-BE49-F238E27FC236}">
                  <a16:creationId xmlns:a16="http://schemas.microsoft.com/office/drawing/2014/main" id="{616BD8E2-1559-4B20-A168-FA7789E8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D27164-8AB5-4160-9D44-15940999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518F9E-EBFD-4327-81B1-DA4B7E222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55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: Rounded Corners 247">
            <a:extLst>
              <a:ext uri="{FF2B5EF4-FFF2-40B4-BE49-F238E27FC236}">
                <a16:creationId xmlns:a16="http://schemas.microsoft.com/office/drawing/2014/main" id="{D27F6166-AD29-405C-B46D-D0A52979978B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A493562-2E92-4218-88DC-CB7E0E98B2C1}"/>
              </a:ext>
            </a:extLst>
          </p:cNvPr>
          <p:cNvSpPr txBox="1"/>
          <p:nvPr/>
        </p:nvSpPr>
        <p:spPr>
          <a:xfrm>
            <a:off x="4572392" y="1244903"/>
            <a:ext cx="30219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A957562-0D60-48A7-B047-415E848BB0F0}"/>
              </a:ext>
            </a:extLst>
          </p:cNvPr>
          <p:cNvSpPr txBox="1"/>
          <p:nvPr/>
        </p:nvSpPr>
        <p:spPr>
          <a:xfrm>
            <a:off x="362360" y="2960281"/>
            <a:ext cx="11458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โรงเรียน</a:t>
            </a:r>
            <a:r>
              <a:rPr lang="th-TH" sz="48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นำประเด็นจากกลุ่มย่อยมาแลกเปลี่ยนในกลุ่มใหญ่</a:t>
            </a:r>
            <a:r>
              <a:rPr lang="th-TH" sz="4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ของโรงเรียนตัวเอง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96170292-644D-44EC-B607-C579D8DA0A7F}"/>
              </a:ext>
            </a:extLst>
          </p:cNvPr>
          <p:cNvSpPr txBox="1"/>
          <p:nvPr/>
        </p:nvSpPr>
        <p:spPr>
          <a:xfrm>
            <a:off x="5476485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50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2E458-3D2A-4DCB-BB13-106512011381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BB92F7-3077-40B6-AAE1-D8662A54D6FA}"/>
              </a:ext>
            </a:extLst>
          </p:cNvPr>
          <p:cNvGrpSpPr/>
          <p:nvPr/>
        </p:nvGrpSpPr>
        <p:grpSpPr>
          <a:xfrm>
            <a:off x="106788" y="72299"/>
            <a:ext cx="5800191" cy="1108568"/>
            <a:chOff x="4751723" y="3109724"/>
            <a:chExt cx="5800191" cy="1108568"/>
          </a:xfrm>
        </p:grpSpPr>
        <p:sp>
          <p:nvSpPr>
            <p:cNvPr id="26" name="Google Shape;439;p22">
              <a:extLst>
                <a:ext uri="{FF2B5EF4-FFF2-40B4-BE49-F238E27FC236}">
                  <a16:creationId xmlns:a16="http://schemas.microsoft.com/office/drawing/2014/main" id="{ABBBAAE3-D8E1-45EA-BAA8-35FCA4598F54}"/>
                </a:ext>
              </a:extLst>
            </p:cNvPr>
            <p:cNvSpPr/>
            <p:nvPr/>
          </p:nvSpPr>
          <p:spPr>
            <a:xfrm>
              <a:off x="4751723" y="3109724"/>
              <a:ext cx="764522" cy="751823"/>
            </a:xfrm>
            <a:prstGeom prst="ellipse">
              <a:avLst/>
            </a:prstGeom>
            <a:solidFill>
              <a:srgbClr val="00A6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8;p22">
              <a:extLst>
                <a:ext uri="{FF2B5EF4-FFF2-40B4-BE49-F238E27FC236}">
                  <a16:creationId xmlns:a16="http://schemas.microsoft.com/office/drawing/2014/main" id="{E88423F8-00EA-46E3-AA16-1B9A17E2BCAA}"/>
                </a:ext>
              </a:extLst>
            </p:cNvPr>
            <p:cNvSpPr/>
            <p:nvPr/>
          </p:nvSpPr>
          <p:spPr>
            <a:xfrm>
              <a:off x="5133984" y="3205463"/>
              <a:ext cx="278860" cy="459785"/>
            </a:xfrm>
            <a:custGeom>
              <a:avLst/>
              <a:gdLst/>
              <a:ahLst/>
              <a:cxnLst/>
              <a:rect l="l" t="t" r="r" b="b"/>
              <a:pathLst>
                <a:path w="12255" h="20206" extrusionOk="0">
                  <a:moveTo>
                    <a:pt x="1008" y="1021"/>
                  </a:moveTo>
                  <a:cubicBezTo>
                    <a:pt x="1916" y="1060"/>
                    <a:pt x="2793" y="1217"/>
                    <a:pt x="3623" y="1472"/>
                  </a:cubicBezTo>
                  <a:lnTo>
                    <a:pt x="1008" y="4088"/>
                  </a:lnTo>
                  <a:lnTo>
                    <a:pt x="1008" y="1021"/>
                  </a:lnTo>
                  <a:close/>
                  <a:moveTo>
                    <a:pt x="4669" y="1851"/>
                  </a:moveTo>
                  <a:cubicBezTo>
                    <a:pt x="5192" y="2074"/>
                    <a:pt x="5696" y="2335"/>
                    <a:pt x="6173" y="2629"/>
                  </a:cubicBezTo>
                  <a:lnTo>
                    <a:pt x="1008" y="7795"/>
                  </a:lnTo>
                  <a:lnTo>
                    <a:pt x="1008" y="5513"/>
                  </a:lnTo>
                  <a:cubicBezTo>
                    <a:pt x="1014" y="5506"/>
                    <a:pt x="1021" y="5500"/>
                    <a:pt x="1027" y="5493"/>
                  </a:cubicBezTo>
                  <a:lnTo>
                    <a:pt x="4669" y="1851"/>
                  </a:lnTo>
                  <a:close/>
                  <a:moveTo>
                    <a:pt x="7010" y="3211"/>
                  </a:moveTo>
                  <a:cubicBezTo>
                    <a:pt x="7442" y="3538"/>
                    <a:pt x="7847" y="3898"/>
                    <a:pt x="8220" y="4284"/>
                  </a:cubicBezTo>
                  <a:lnTo>
                    <a:pt x="3551" y="8952"/>
                  </a:lnTo>
                  <a:cubicBezTo>
                    <a:pt x="3355" y="9149"/>
                    <a:pt x="3355" y="9469"/>
                    <a:pt x="3551" y="9665"/>
                  </a:cubicBezTo>
                  <a:cubicBezTo>
                    <a:pt x="3649" y="9763"/>
                    <a:pt x="3780" y="9816"/>
                    <a:pt x="3911" y="9816"/>
                  </a:cubicBezTo>
                  <a:cubicBezTo>
                    <a:pt x="4035" y="9816"/>
                    <a:pt x="4166" y="9763"/>
                    <a:pt x="4264" y="9665"/>
                  </a:cubicBezTo>
                  <a:lnTo>
                    <a:pt x="8887" y="5042"/>
                  </a:lnTo>
                  <a:cubicBezTo>
                    <a:pt x="9227" y="5467"/>
                    <a:pt x="9541" y="5918"/>
                    <a:pt x="9815" y="6396"/>
                  </a:cubicBezTo>
                  <a:lnTo>
                    <a:pt x="2838" y="13373"/>
                  </a:lnTo>
                  <a:lnTo>
                    <a:pt x="1008" y="11542"/>
                  </a:lnTo>
                  <a:lnTo>
                    <a:pt x="1008" y="9220"/>
                  </a:lnTo>
                  <a:lnTo>
                    <a:pt x="7010" y="3211"/>
                  </a:lnTo>
                  <a:close/>
                  <a:moveTo>
                    <a:pt x="10293" y="7337"/>
                  </a:moveTo>
                  <a:cubicBezTo>
                    <a:pt x="10541" y="7880"/>
                    <a:pt x="10737" y="8442"/>
                    <a:pt x="10894" y="9018"/>
                  </a:cubicBezTo>
                  <a:lnTo>
                    <a:pt x="4689" y="15223"/>
                  </a:lnTo>
                  <a:lnTo>
                    <a:pt x="3551" y="14085"/>
                  </a:lnTo>
                  <a:lnTo>
                    <a:pt x="10293" y="7337"/>
                  </a:lnTo>
                  <a:close/>
                  <a:moveTo>
                    <a:pt x="11136" y="10201"/>
                  </a:moveTo>
                  <a:cubicBezTo>
                    <a:pt x="11208" y="10711"/>
                    <a:pt x="11247" y="11228"/>
                    <a:pt x="11247" y="11751"/>
                  </a:cubicBezTo>
                  <a:cubicBezTo>
                    <a:pt x="11247" y="11967"/>
                    <a:pt x="11241" y="12176"/>
                    <a:pt x="11228" y="12392"/>
                  </a:cubicBezTo>
                  <a:cubicBezTo>
                    <a:pt x="11221" y="12398"/>
                    <a:pt x="11215" y="12405"/>
                    <a:pt x="11208" y="12405"/>
                  </a:cubicBezTo>
                  <a:lnTo>
                    <a:pt x="6539" y="17074"/>
                  </a:lnTo>
                  <a:lnTo>
                    <a:pt x="5402" y="15936"/>
                  </a:lnTo>
                  <a:lnTo>
                    <a:pt x="11136" y="10201"/>
                  </a:lnTo>
                  <a:close/>
                  <a:moveTo>
                    <a:pt x="10999" y="14040"/>
                  </a:moveTo>
                  <a:lnTo>
                    <a:pt x="10999" y="14040"/>
                  </a:lnTo>
                  <a:cubicBezTo>
                    <a:pt x="10606" y="15877"/>
                    <a:pt x="9737" y="17570"/>
                    <a:pt x="8449" y="18983"/>
                  </a:cubicBezTo>
                  <a:lnTo>
                    <a:pt x="7252" y="17786"/>
                  </a:lnTo>
                  <a:lnTo>
                    <a:pt x="10999" y="14040"/>
                  </a:lnTo>
                  <a:close/>
                  <a:moveTo>
                    <a:pt x="504" y="1"/>
                  </a:moveTo>
                  <a:cubicBezTo>
                    <a:pt x="223" y="1"/>
                    <a:pt x="1" y="230"/>
                    <a:pt x="1" y="504"/>
                  </a:cubicBezTo>
                  <a:lnTo>
                    <a:pt x="1" y="11751"/>
                  </a:lnTo>
                  <a:cubicBezTo>
                    <a:pt x="1" y="11882"/>
                    <a:pt x="53" y="12013"/>
                    <a:pt x="144" y="12104"/>
                  </a:cubicBezTo>
                  <a:lnTo>
                    <a:pt x="8102" y="20055"/>
                  </a:lnTo>
                  <a:cubicBezTo>
                    <a:pt x="8200" y="20160"/>
                    <a:pt x="8324" y="20206"/>
                    <a:pt x="8455" y="20206"/>
                  </a:cubicBezTo>
                  <a:cubicBezTo>
                    <a:pt x="8586" y="20206"/>
                    <a:pt x="8710" y="20160"/>
                    <a:pt x="8808" y="20055"/>
                  </a:cubicBezTo>
                  <a:cubicBezTo>
                    <a:pt x="11032" y="17839"/>
                    <a:pt x="12254" y="14890"/>
                    <a:pt x="12254" y="11751"/>
                  </a:cubicBezTo>
                  <a:cubicBezTo>
                    <a:pt x="12254" y="8612"/>
                    <a:pt x="11032" y="5663"/>
                    <a:pt x="8808" y="3440"/>
                  </a:cubicBezTo>
                  <a:cubicBezTo>
                    <a:pt x="6592" y="1224"/>
                    <a:pt x="3643" y="1"/>
                    <a:pt x="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9;p22">
              <a:extLst>
                <a:ext uri="{FF2B5EF4-FFF2-40B4-BE49-F238E27FC236}">
                  <a16:creationId xmlns:a16="http://schemas.microsoft.com/office/drawing/2014/main" id="{0D032EF4-254C-484C-BD39-147E423094F7}"/>
                </a:ext>
              </a:extLst>
            </p:cNvPr>
            <p:cNvSpPr/>
            <p:nvPr/>
          </p:nvSpPr>
          <p:spPr>
            <a:xfrm>
              <a:off x="4825848" y="3230173"/>
              <a:ext cx="460967" cy="534761"/>
            </a:xfrm>
            <a:custGeom>
              <a:avLst/>
              <a:gdLst/>
              <a:ahLst/>
              <a:cxnLst/>
              <a:rect l="l" t="t" r="r" b="b"/>
              <a:pathLst>
                <a:path w="20258" h="23501" extrusionOk="0">
                  <a:moveTo>
                    <a:pt x="12647" y="13359"/>
                  </a:moveTo>
                  <a:lnTo>
                    <a:pt x="18983" y="19695"/>
                  </a:lnTo>
                  <a:cubicBezTo>
                    <a:pt x="17741" y="20826"/>
                    <a:pt x="16282" y="21637"/>
                    <a:pt x="14693" y="22082"/>
                  </a:cubicBezTo>
                  <a:lnTo>
                    <a:pt x="12647" y="13359"/>
                  </a:lnTo>
                  <a:close/>
                  <a:moveTo>
                    <a:pt x="11248" y="1020"/>
                  </a:moveTo>
                  <a:lnTo>
                    <a:pt x="11248" y="11750"/>
                  </a:lnTo>
                  <a:cubicBezTo>
                    <a:pt x="11248" y="11790"/>
                    <a:pt x="11254" y="11829"/>
                    <a:pt x="11261" y="11862"/>
                  </a:cubicBezTo>
                  <a:lnTo>
                    <a:pt x="13713" y="22310"/>
                  </a:lnTo>
                  <a:cubicBezTo>
                    <a:pt x="13072" y="22428"/>
                    <a:pt x="12418" y="22494"/>
                    <a:pt x="11751" y="22494"/>
                  </a:cubicBezTo>
                  <a:cubicBezTo>
                    <a:pt x="5827" y="22494"/>
                    <a:pt x="1008" y="17674"/>
                    <a:pt x="1008" y="11750"/>
                  </a:cubicBezTo>
                  <a:cubicBezTo>
                    <a:pt x="1008" y="5996"/>
                    <a:pt x="5559" y="1282"/>
                    <a:pt x="11248" y="1020"/>
                  </a:cubicBezTo>
                  <a:close/>
                  <a:moveTo>
                    <a:pt x="11751" y="0"/>
                  </a:moveTo>
                  <a:cubicBezTo>
                    <a:pt x="8612" y="0"/>
                    <a:pt x="5663" y="1223"/>
                    <a:pt x="3447" y="3440"/>
                  </a:cubicBezTo>
                  <a:cubicBezTo>
                    <a:pt x="1224" y="5663"/>
                    <a:pt x="1" y="8612"/>
                    <a:pt x="1" y="11750"/>
                  </a:cubicBezTo>
                  <a:cubicBezTo>
                    <a:pt x="1" y="14889"/>
                    <a:pt x="1224" y="17838"/>
                    <a:pt x="3447" y="20055"/>
                  </a:cubicBezTo>
                  <a:cubicBezTo>
                    <a:pt x="5663" y="22278"/>
                    <a:pt x="8612" y="23501"/>
                    <a:pt x="11751" y="23501"/>
                  </a:cubicBezTo>
                  <a:cubicBezTo>
                    <a:pt x="14890" y="23501"/>
                    <a:pt x="17839" y="22278"/>
                    <a:pt x="20062" y="20055"/>
                  </a:cubicBezTo>
                  <a:cubicBezTo>
                    <a:pt x="20258" y="19858"/>
                    <a:pt x="20258" y="19538"/>
                    <a:pt x="20062" y="19342"/>
                  </a:cubicBezTo>
                  <a:lnTo>
                    <a:pt x="12254" y="11541"/>
                  </a:lnTo>
                  <a:lnTo>
                    <a:pt x="12254" y="504"/>
                  </a:lnTo>
                  <a:cubicBezTo>
                    <a:pt x="12254" y="223"/>
                    <a:pt x="12032" y="0"/>
                    <a:pt x="117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70;p22">
              <a:extLst>
                <a:ext uri="{FF2B5EF4-FFF2-40B4-BE49-F238E27FC236}">
                  <a16:creationId xmlns:a16="http://schemas.microsoft.com/office/drawing/2014/main" id="{AF5B86BF-933A-4446-A246-38B5F0EFE501}"/>
                </a:ext>
              </a:extLst>
            </p:cNvPr>
            <p:cNvSpPr/>
            <p:nvPr/>
          </p:nvSpPr>
          <p:spPr>
            <a:xfrm>
              <a:off x="5180994" y="3436236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4" y="0"/>
                    <a:pt x="243" y="59"/>
                    <a:pt x="145" y="151"/>
                  </a:cubicBezTo>
                  <a:cubicBezTo>
                    <a:pt x="53" y="242"/>
                    <a:pt x="1" y="373"/>
                    <a:pt x="1" y="504"/>
                  </a:cubicBezTo>
                  <a:cubicBezTo>
                    <a:pt x="1" y="641"/>
                    <a:pt x="53" y="765"/>
                    <a:pt x="145" y="864"/>
                  </a:cubicBezTo>
                  <a:cubicBezTo>
                    <a:pt x="243" y="955"/>
                    <a:pt x="374" y="1007"/>
                    <a:pt x="504" y="1007"/>
                  </a:cubicBezTo>
                  <a:cubicBezTo>
                    <a:pt x="635" y="1007"/>
                    <a:pt x="766" y="955"/>
                    <a:pt x="857" y="864"/>
                  </a:cubicBezTo>
                  <a:cubicBezTo>
                    <a:pt x="956" y="765"/>
                    <a:pt x="1008" y="641"/>
                    <a:pt x="1008" y="504"/>
                  </a:cubicBezTo>
                  <a:cubicBezTo>
                    <a:pt x="1008" y="373"/>
                    <a:pt x="956" y="242"/>
                    <a:pt x="857" y="151"/>
                  </a:cubicBezTo>
                  <a:cubicBezTo>
                    <a:pt x="766" y="59"/>
                    <a:pt x="635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71;p22">
              <a:extLst>
                <a:ext uri="{FF2B5EF4-FFF2-40B4-BE49-F238E27FC236}">
                  <a16:creationId xmlns:a16="http://schemas.microsoft.com/office/drawing/2014/main" id="{C6EDC914-C685-4D6C-B948-B26E81EE6EB3}"/>
                </a:ext>
              </a:extLst>
            </p:cNvPr>
            <p:cNvSpPr/>
            <p:nvPr/>
          </p:nvSpPr>
          <p:spPr>
            <a:xfrm>
              <a:off x="4880322" y="3485636"/>
              <a:ext cx="23073" cy="23370"/>
            </a:xfrm>
            <a:custGeom>
              <a:avLst/>
              <a:gdLst/>
              <a:ahLst/>
              <a:cxnLst/>
              <a:rect l="l" t="t" r="r" b="b"/>
              <a:pathLst>
                <a:path w="1014" h="1027" extrusionOk="0">
                  <a:moveTo>
                    <a:pt x="504" y="0"/>
                  </a:moveTo>
                  <a:cubicBezTo>
                    <a:pt x="229" y="0"/>
                    <a:pt x="7" y="223"/>
                    <a:pt x="0" y="504"/>
                  </a:cubicBezTo>
                  <a:lnTo>
                    <a:pt x="0" y="523"/>
                  </a:lnTo>
                  <a:cubicBezTo>
                    <a:pt x="0" y="798"/>
                    <a:pt x="229" y="1027"/>
                    <a:pt x="504" y="1027"/>
                  </a:cubicBezTo>
                  <a:cubicBezTo>
                    <a:pt x="785" y="1027"/>
                    <a:pt x="1007" y="798"/>
                    <a:pt x="1007" y="523"/>
                  </a:cubicBezTo>
                  <a:lnTo>
                    <a:pt x="1007" y="510"/>
                  </a:lnTo>
                  <a:cubicBezTo>
                    <a:pt x="1014" y="229"/>
                    <a:pt x="785" y="0"/>
                    <a:pt x="5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72;p22">
              <a:extLst>
                <a:ext uri="{FF2B5EF4-FFF2-40B4-BE49-F238E27FC236}">
                  <a16:creationId xmlns:a16="http://schemas.microsoft.com/office/drawing/2014/main" id="{4E5CDDBB-FFD8-4250-959C-D353645F0E86}"/>
                </a:ext>
              </a:extLst>
            </p:cNvPr>
            <p:cNvSpPr/>
            <p:nvPr/>
          </p:nvSpPr>
          <p:spPr>
            <a:xfrm>
              <a:off x="4885213" y="3310906"/>
              <a:ext cx="121579" cy="149021"/>
            </a:xfrm>
            <a:custGeom>
              <a:avLst/>
              <a:gdLst/>
              <a:ahLst/>
              <a:cxnLst/>
              <a:rect l="l" t="t" r="r" b="b"/>
              <a:pathLst>
                <a:path w="5343" h="6549" extrusionOk="0">
                  <a:moveTo>
                    <a:pt x="4773" y="1"/>
                  </a:moveTo>
                  <a:cubicBezTo>
                    <a:pt x="4687" y="1"/>
                    <a:pt x="4599" y="23"/>
                    <a:pt x="4519" y="68"/>
                  </a:cubicBezTo>
                  <a:cubicBezTo>
                    <a:pt x="2302" y="1324"/>
                    <a:pt x="681" y="3462"/>
                    <a:pt x="66" y="5920"/>
                  </a:cubicBezTo>
                  <a:cubicBezTo>
                    <a:pt x="1" y="6188"/>
                    <a:pt x="164" y="6463"/>
                    <a:pt x="432" y="6535"/>
                  </a:cubicBezTo>
                  <a:cubicBezTo>
                    <a:pt x="472" y="6542"/>
                    <a:pt x="517" y="6548"/>
                    <a:pt x="557" y="6548"/>
                  </a:cubicBezTo>
                  <a:cubicBezTo>
                    <a:pt x="779" y="6548"/>
                    <a:pt x="988" y="6398"/>
                    <a:pt x="1047" y="6169"/>
                  </a:cubicBezTo>
                  <a:cubicBezTo>
                    <a:pt x="1596" y="3972"/>
                    <a:pt x="3041" y="2069"/>
                    <a:pt x="5016" y="944"/>
                  </a:cubicBezTo>
                  <a:cubicBezTo>
                    <a:pt x="5258" y="801"/>
                    <a:pt x="5343" y="493"/>
                    <a:pt x="5206" y="251"/>
                  </a:cubicBezTo>
                  <a:cubicBezTo>
                    <a:pt x="5114" y="90"/>
                    <a:pt x="4946" y="1"/>
                    <a:pt x="4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630;p44">
              <a:extLst>
                <a:ext uri="{FF2B5EF4-FFF2-40B4-BE49-F238E27FC236}">
                  <a16:creationId xmlns:a16="http://schemas.microsoft.com/office/drawing/2014/main" id="{EDC936E1-F90D-4CDA-A401-8812EE5A01AE}"/>
                </a:ext>
              </a:extLst>
            </p:cNvPr>
            <p:cNvSpPr txBox="1">
              <a:spLocks/>
            </p:cNvSpPr>
            <p:nvPr/>
          </p:nvSpPr>
          <p:spPr>
            <a:xfrm>
              <a:off x="5133984" y="3130090"/>
              <a:ext cx="5417930" cy="108820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Tahoma" panose="020B0604030504040204" pitchFamily="34" charset="0"/>
                  <a:cs typeface="Kanit" panose="020B0604020202020204" charset="-34"/>
                </a:rPr>
                <a:t>Step 3 : </a:t>
              </a:r>
              <a:r>
                <a:rPr lang="th-TH" sz="2400" b="1" dirty="0">
                  <a:solidFill>
                    <a:srgbClr val="7030A0"/>
                  </a:solidFill>
                  <a:latin typeface="Kanit" pitchFamily="2" charset="-34"/>
                  <a:ea typeface="Tahoma" panose="020B0604030504040204" pitchFamily="34" charset="0"/>
                  <a:cs typeface="Kanit" pitchFamily="2" charset="-34"/>
                </a:rPr>
                <a:t>วิเคราะห์ปัญหาและอุปสรรค</a:t>
              </a:r>
              <a:endParaRPr lang="en-US" sz="2400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A156EE-2903-44E6-8139-2EB9787E6F5A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34" name="Picture 33" descr="Logo&#10;&#10;Description generated with very high confidence">
              <a:extLst>
                <a:ext uri="{FF2B5EF4-FFF2-40B4-BE49-F238E27FC236}">
                  <a16:creationId xmlns:a16="http://schemas.microsoft.com/office/drawing/2014/main" id="{D7E78DBD-2694-4442-8A6E-C06AF8CF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49FB9A-5334-4253-96B7-0C75CEE70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9A9A8AC-B31F-4E1E-A930-EB1743570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297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able setting">
            <a:extLst>
              <a:ext uri="{FF2B5EF4-FFF2-40B4-BE49-F238E27FC236}">
                <a16:creationId xmlns:a16="http://schemas.microsoft.com/office/drawing/2014/main" id="{5EC78760-A6DA-480B-ADF6-D962E54E8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188" y="1623026"/>
            <a:ext cx="2815624" cy="2815624"/>
          </a:xfrm>
          <a:prstGeom prst="rect">
            <a:avLst/>
          </a:prstGeom>
        </p:spPr>
      </p:pic>
      <p:sp>
        <p:nvSpPr>
          <p:cNvPr id="20" name="Google Shape;538;p41">
            <a:extLst>
              <a:ext uri="{FF2B5EF4-FFF2-40B4-BE49-F238E27FC236}">
                <a16:creationId xmlns:a16="http://schemas.microsoft.com/office/drawing/2014/main" id="{894E980B-7363-44E0-BDCB-7770CACB36A2}"/>
              </a:ext>
            </a:extLst>
          </p:cNvPr>
          <p:cNvSpPr txBox="1">
            <a:spLocks/>
          </p:cNvSpPr>
          <p:nvPr/>
        </p:nvSpPr>
        <p:spPr>
          <a:xfrm>
            <a:off x="4277139" y="4028474"/>
            <a:ext cx="3637722" cy="1206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600" dirty="0">
                <a:solidFill>
                  <a:schemeClr val="bg1"/>
                </a:solidFill>
                <a:latin typeface="Cloud" panose="02000000000000000000" pitchFamily="50" charset="-34"/>
                <a:cs typeface="Cloud" panose="02000000000000000000" pitchFamily="50" charset="-34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1566135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653221" cy="736117"/>
            <a:chOff x="4759701" y="4339135"/>
            <a:chExt cx="665322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6" y="4469797"/>
              <a:ext cx="5983306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30219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4.1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565824" y="6519446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3C58542-A949-44A2-977B-66719DB1492C}"/>
              </a:ext>
            </a:extLst>
          </p:cNvPr>
          <p:cNvSpPr txBox="1"/>
          <p:nvPr/>
        </p:nvSpPr>
        <p:spPr>
          <a:xfrm>
            <a:off x="667134" y="3328452"/>
            <a:ext cx="1084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: 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ให้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นำกิจกรรม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จาก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  <a:r>
              <a:rPr lang="th-TH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มาทำเป็น </a:t>
            </a:r>
            <a:r>
              <a:rPr lang="en-US" sz="36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Timeline</a:t>
            </a:r>
            <a:endParaRPr lang="en-US" sz="3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14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831071" cy="736117"/>
            <a:chOff x="4759701" y="4339135"/>
            <a:chExt cx="683107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5" y="4469797"/>
              <a:ext cx="6161157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4.1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475477" y="6500450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60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5D18D-33A5-4912-BC4D-6469D1BD7991}"/>
              </a:ext>
            </a:extLst>
          </p:cNvPr>
          <p:cNvSpPr txBox="1"/>
          <p:nvPr/>
        </p:nvSpPr>
        <p:spPr>
          <a:xfrm>
            <a:off x="93018" y="1046440"/>
            <a:ext cx="802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ให้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นำกิจกรรม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จาก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3.2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มาทำเป็น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Timeline</a:t>
            </a:r>
            <a:endParaRPr lang="en-US" b="1" dirty="0">
              <a:solidFill>
                <a:srgbClr val="FF6600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2B8CEB8-2C1D-406B-B60A-767723F2C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42122"/>
              </p:ext>
            </p:extLst>
          </p:nvPr>
        </p:nvGraphicFramePr>
        <p:xfrm>
          <a:off x="131048" y="1657562"/>
          <a:ext cx="11929904" cy="3830832"/>
        </p:xfrm>
        <a:graphic>
          <a:graphicData uri="http://schemas.openxmlformats.org/drawingml/2006/table">
            <a:tbl>
              <a:tblPr firstRow="1" bandRow="1"/>
              <a:tblGrid>
                <a:gridCol w="1446320">
                  <a:extLst>
                    <a:ext uri="{9D8B030D-6E8A-4147-A177-3AD203B41FA5}">
                      <a16:colId xmlns:a16="http://schemas.microsoft.com/office/drawing/2014/main" val="1438583355"/>
                    </a:ext>
                  </a:extLst>
                </a:gridCol>
                <a:gridCol w="1856297">
                  <a:extLst>
                    <a:ext uri="{9D8B030D-6E8A-4147-A177-3AD203B41FA5}">
                      <a16:colId xmlns:a16="http://schemas.microsoft.com/office/drawing/2014/main" val="3238562681"/>
                    </a:ext>
                  </a:extLst>
                </a:gridCol>
                <a:gridCol w="1324947">
                  <a:extLst>
                    <a:ext uri="{9D8B030D-6E8A-4147-A177-3AD203B41FA5}">
                      <a16:colId xmlns:a16="http://schemas.microsoft.com/office/drawing/2014/main" val="3579424545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2594783840"/>
                    </a:ext>
                  </a:extLst>
                </a:gridCol>
                <a:gridCol w="1253764">
                  <a:extLst>
                    <a:ext uri="{9D8B030D-6E8A-4147-A177-3AD203B41FA5}">
                      <a16:colId xmlns:a16="http://schemas.microsoft.com/office/drawing/2014/main" val="3281450354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2496952815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3983605984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412588560"/>
                    </a:ext>
                  </a:extLst>
                </a:gridCol>
                <a:gridCol w="1222895">
                  <a:extLst>
                    <a:ext uri="{9D8B030D-6E8A-4147-A177-3AD203B41FA5}">
                      <a16:colId xmlns:a16="http://schemas.microsoft.com/office/drawing/2014/main" val="1047822811"/>
                    </a:ext>
                  </a:extLst>
                </a:gridCol>
              </a:tblGrid>
              <a:tr h="37084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ประเด็น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กิจกรรม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เดือน</a:t>
                      </a:r>
                      <a:endParaRPr lang="en-US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967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เม.ย.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พ.ค.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มิ.ย.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ส.ค.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ก.ย.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38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603918"/>
                  </a:ext>
                </a:extLst>
              </a:tr>
              <a:tr h="370840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 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อ่านไม่ออกเขียนไม่ได้ 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1.1 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เพื่อนช่วยเพื่อน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7274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1.2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 สอนเสริม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319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1.3 </a:t>
                      </a:r>
                      <a:r>
                        <a:rPr lang="th-TH" sz="1600" dirty="0">
                          <a:solidFill>
                            <a:srgbClr val="FF6600"/>
                          </a:solidFill>
                          <a:latin typeface="Kanit" pitchFamily="2" charset="-34"/>
                          <a:cs typeface="Kanit" pitchFamily="2" charset="-34"/>
                        </a:rPr>
                        <a:t>อ่านข่าวเช้านี้</a:t>
                      </a:r>
                      <a:endParaRPr lang="en-US" sz="1600" dirty="0">
                        <a:solidFill>
                          <a:srgbClr val="FF660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310995"/>
                  </a:ext>
                </a:extLst>
              </a:tr>
              <a:tr h="370840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rgbClr val="00B050"/>
                          </a:solidFill>
                          <a:latin typeface="Kanit" pitchFamily="2" charset="-34"/>
                          <a:cs typeface="Kanit" pitchFamily="2" charset="-34"/>
                        </a:rPr>
                        <a:t>1.4 </a:t>
                      </a:r>
                      <a:r>
                        <a:rPr lang="th-TH" sz="1600" dirty="0">
                          <a:solidFill>
                            <a:srgbClr val="00B050"/>
                          </a:solidFill>
                          <a:latin typeface="Kanit" pitchFamily="2" charset="-34"/>
                          <a:cs typeface="Kanit" pitchFamily="2" charset="-34"/>
                        </a:rPr>
                        <a:t>กิจกรรมที่ทำแล้ว และจะทำต่อไป คือ เรื่องเล่าชาวกูย</a:t>
                      </a:r>
                      <a:endParaRPr lang="en-US" sz="1600" dirty="0">
                        <a:solidFill>
                          <a:srgbClr val="00B05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solidFill>
                          <a:srgbClr val="00B050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485829"/>
                  </a:ext>
                </a:extLst>
              </a:tr>
              <a:tr h="370840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คิดคำนวณ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1.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28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2.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2513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latin typeface="Kanit" pitchFamily="2" charset="-34"/>
                          <a:cs typeface="Kanit" pitchFamily="2" charset="-34"/>
                        </a:rPr>
                        <a:t>3.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7954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5DEA1F-30A6-46C6-B756-637C6E69C237}"/>
              </a:ext>
            </a:extLst>
          </p:cNvPr>
          <p:cNvCxnSpPr>
            <a:cxnSpLocks/>
          </p:cNvCxnSpPr>
          <p:nvPr/>
        </p:nvCxnSpPr>
        <p:spPr>
          <a:xfrm>
            <a:off x="3461657" y="2621901"/>
            <a:ext cx="124097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22576D-7070-4610-8319-C6865CEF5C09}"/>
              </a:ext>
            </a:extLst>
          </p:cNvPr>
          <p:cNvCxnSpPr>
            <a:cxnSpLocks/>
          </p:cNvCxnSpPr>
          <p:nvPr/>
        </p:nvCxnSpPr>
        <p:spPr>
          <a:xfrm>
            <a:off x="5994139" y="2621901"/>
            <a:ext cx="599569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340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45C4CB-7738-4700-A232-02FCB2A1A169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29CF55-8B1B-41CB-987D-062FECE0F4F5}"/>
              </a:ext>
            </a:extLst>
          </p:cNvPr>
          <p:cNvGrpSpPr/>
          <p:nvPr/>
        </p:nvGrpSpPr>
        <p:grpSpPr>
          <a:xfrm>
            <a:off x="93019" y="57611"/>
            <a:ext cx="6653221" cy="736117"/>
            <a:chOff x="4759701" y="4339135"/>
            <a:chExt cx="6653221" cy="736117"/>
          </a:xfrm>
        </p:grpSpPr>
        <p:sp>
          <p:nvSpPr>
            <p:cNvPr id="3" name="Google Shape;442;p22">
              <a:extLst>
                <a:ext uri="{FF2B5EF4-FFF2-40B4-BE49-F238E27FC236}">
                  <a16:creationId xmlns:a16="http://schemas.microsoft.com/office/drawing/2014/main" id="{C26E4754-2421-486E-9244-476AF2AA284F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465;p22">
              <a:extLst>
                <a:ext uri="{FF2B5EF4-FFF2-40B4-BE49-F238E27FC236}">
                  <a16:creationId xmlns:a16="http://schemas.microsoft.com/office/drawing/2014/main" id="{24F94A79-966C-43E5-8A77-1D5B10D1A334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66;p22">
              <a:extLst>
                <a:ext uri="{FF2B5EF4-FFF2-40B4-BE49-F238E27FC236}">
                  <a16:creationId xmlns:a16="http://schemas.microsoft.com/office/drawing/2014/main" id="{14759C10-469E-44FD-8943-885383CF809E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30;p44">
              <a:extLst>
                <a:ext uri="{FF2B5EF4-FFF2-40B4-BE49-F238E27FC236}">
                  <a16:creationId xmlns:a16="http://schemas.microsoft.com/office/drawing/2014/main" id="{1EB73A6D-D6E8-4422-9139-E90CBD942D37}"/>
                </a:ext>
              </a:extLst>
            </p:cNvPr>
            <p:cNvSpPr txBox="1">
              <a:spLocks/>
            </p:cNvSpPr>
            <p:nvPr/>
          </p:nvSpPr>
          <p:spPr>
            <a:xfrm>
              <a:off x="5429616" y="4469797"/>
              <a:ext cx="5983306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A74D4BE-738A-4326-9BAC-2FF122CCB9A4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82" name="Picture 81" descr="Logo&#10;&#10;Description generated with very high confidence">
              <a:extLst>
                <a:ext uri="{FF2B5EF4-FFF2-40B4-BE49-F238E27FC236}">
                  <a16:creationId xmlns:a16="http://schemas.microsoft.com/office/drawing/2014/main" id="{8273C6D0-BFDC-4736-B2EB-65630790C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312E052-681E-459E-B063-F732F82E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72E7667-EF85-4C86-BF48-7F4A177F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2EAC43E-BFB7-42C1-87E5-E4044F7F23D5}"/>
              </a:ext>
            </a:extLst>
          </p:cNvPr>
          <p:cNvSpPr/>
          <p:nvPr/>
        </p:nvSpPr>
        <p:spPr>
          <a:xfrm>
            <a:off x="235674" y="2146039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5E2F42A-238B-45ED-827E-92F36BCDE5D7}"/>
              </a:ext>
            </a:extLst>
          </p:cNvPr>
          <p:cNvSpPr txBox="1"/>
          <p:nvPr/>
        </p:nvSpPr>
        <p:spPr>
          <a:xfrm>
            <a:off x="4675357" y="1260465"/>
            <a:ext cx="302839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4.2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32291B1-9D6E-4844-BD69-E28F07D1C7DA}"/>
              </a:ext>
            </a:extLst>
          </p:cNvPr>
          <p:cNvSpPr txBox="1"/>
          <p:nvPr/>
        </p:nvSpPr>
        <p:spPr>
          <a:xfrm>
            <a:off x="5548993" y="6519446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120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31CF3-9601-4615-B76D-9A7F3812A996}"/>
              </a:ext>
            </a:extLst>
          </p:cNvPr>
          <p:cNvSpPr txBox="1"/>
          <p:nvPr/>
        </p:nvSpPr>
        <p:spPr>
          <a:xfrm>
            <a:off x="225267" y="2697510"/>
            <a:ext cx="1173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แบ่ง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 </a:t>
            </a:r>
            <a:r>
              <a:rPr lang="th-TH" sz="36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กลุ่ม นำเสนอต่อผู้ทรงคุณวุฒิ</a:t>
            </a:r>
          </a:p>
          <a:p>
            <a:pPr algn="ctr"/>
            <a:endParaRPr lang="th-TH" sz="36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algn="ctr"/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การวิเคราะห์ปัญหาและอุปสรรค และ</a:t>
            </a:r>
          </a:p>
          <a:p>
            <a:pPr algn="ctr"/>
            <a:r>
              <a:rPr lang="th-TH" sz="4400" b="1" dirty="0">
                <a:solidFill>
                  <a:srgbClr val="FF66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แผนการดำเนินงานของโรงเรียน</a:t>
            </a:r>
            <a:endParaRPr lang="en-U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0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91;p31">
            <a:extLst>
              <a:ext uri="{FF2B5EF4-FFF2-40B4-BE49-F238E27FC236}">
                <a16:creationId xmlns:a16="http://schemas.microsoft.com/office/drawing/2014/main" id="{2A17FE3D-6935-4226-BA15-D54C7C4C8A08}"/>
              </a:ext>
            </a:extLst>
          </p:cNvPr>
          <p:cNvSpPr txBox="1">
            <a:spLocks/>
          </p:cNvSpPr>
          <p:nvPr/>
        </p:nvSpPr>
        <p:spPr>
          <a:xfrm>
            <a:off x="3491340" y="869652"/>
            <a:ext cx="52093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ontserrat"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itchFamily="2" charset="-34"/>
                <a:cs typeface="Kanit" pitchFamily="2" charset="-34"/>
                <a:sym typeface="Montserrat"/>
              </a:rPr>
              <a:t>นำเสนอ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AEEA1D96-BE36-4CC3-83DB-7A6563631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884657"/>
              </p:ext>
            </p:extLst>
          </p:nvPr>
        </p:nvGraphicFramePr>
        <p:xfrm>
          <a:off x="201622" y="3046259"/>
          <a:ext cx="11788737" cy="337675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53709">
                  <a:extLst>
                    <a:ext uri="{9D8B030D-6E8A-4147-A177-3AD203B41FA5}">
                      <a16:colId xmlns:a16="http://schemas.microsoft.com/office/drawing/2014/main" val="3988903665"/>
                    </a:ext>
                  </a:extLst>
                </a:gridCol>
                <a:gridCol w="4998814">
                  <a:extLst>
                    <a:ext uri="{9D8B030D-6E8A-4147-A177-3AD203B41FA5}">
                      <a16:colId xmlns:a16="http://schemas.microsoft.com/office/drawing/2014/main" val="3057464925"/>
                    </a:ext>
                  </a:extLst>
                </a:gridCol>
                <a:gridCol w="2669775">
                  <a:extLst>
                    <a:ext uri="{9D8B030D-6E8A-4147-A177-3AD203B41FA5}">
                      <a16:colId xmlns:a16="http://schemas.microsoft.com/office/drawing/2014/main" val="2138501804"/>
                    </a:ext>
                  </a:extLst>
                </a:gridCol>
                <a:gridCol w="2966439">
                  <a:extLst>
                    <a:ext uri="{9D8B030D-6E8A-4147-A177-3AD203B41FA5}">
                      <a16:colId xmlns:a16="http://schemas.microsoft.com/office/drawing/2014/main" val="2445815418"/>
                    </a:ext>
                  </a:extLst>
                </a:gridCol>
              </a:tblGrid>
              <a:tr h="7151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กลุ่มย่อย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ผู้ทรงคุณวุฒิ</a:t>
                      </a:r>
                      <a:endParaRPr lang="en-US" sz="160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Facilitator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67272"/>
                  </a:ext>
                </a:extLst>
              </a:tr>
              <a:tr h="1244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01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02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03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โรงเรียนวัดเทพกระษัตรี จ.ภูเก็ต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04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05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รศ.ดร.พิณสุดา สิริธรังศรี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2.</a:t>
                      </a:r>
                      <a:r>
                        <a:rPr lang="th-TH" sz="16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คุณปิยาภรณ์ มัณฑะจิตร 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คุณมีนี  และคุณแจ็ค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89023"/>
                  </a:ext>
                </a:extLst>
              </a:tr>
              <a:tr h="1350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07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โรงเรียนวัดลัฏฐิวนาราม จ.ภูเก็ต</a:t>
                      </a: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จ.พิษณุโลก</a:t>
                      </a:r>
                    </a:p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จ.สุรินทร์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 </a:t>
                      </a:r>
                      <a:r>
                        <a:rPr lang="th-TH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 </a:t>
                      </a: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ผศ.ดร.เลขา ปิยะอัจฉริยะ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h-TH" sz="1600" b="0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คุณออม และคุณอ้วน</a:t>
                      </a:r>
                      <a:endParaRPr lang="en-US" sz="16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6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CDBFF1-FE71-499E-A267-F091494E9B8C}"/>
              </a:ext>
            </a:extLst>
          </p:cNvPr>
          <p:cNvSpPr txBox="1"/>
          <p:nvPr/>
        </p:nvSpPr>
        <p:spPr>
          <a:xfrm>
            <a:off x="258727" y="1448726"/>
            <a:ext cx="1167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“การวิเคราะห์ปัญหาและอุปสรรค และ</a:t>
            </a:r>
          </a:p>
          <a:p>
            <a:pPr algn="ctr"/>
            <a:r>
              <a:rPr lang="th-TH" sz="32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แผนการดำเนินงานของโรงเรียน”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0610A-A8E6-4A7B-994C-E2B7A3558DE3}"/>
              </a:ext>
            </a:extLst>
          </p:cNvPr>
          <p:cNvSpPr txBox="1"/>
          <p:nvPr/>
        </p:nvSpPr>
        <p:spPr>
          <a:xfrm>
            <a:off x="3143099" y="2276818"/>
            <a:ext cx="5905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นำเสนอโรงเรียนละ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15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ผู้ทรงคุณวุฒิเติมเต็ม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15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นาที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  <a:sym typeface="Fira Sans Extra Condensed"/>
              </a:rPr>
              <a:t> 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886E3B-DF6B-460E-9058-BBA6DD1EDA21}"/>
              </a:ext>
            </a:extLst>
          </p:cNvPr>
          <p:cNvSpPr txBox="1"/>
          <p:nvPr/>
        </p:nvSpPr>
        <p:spPr>
          <a:xfrm>
            <a:off x="5448216" y="6481788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rgbClr val="FFB5BD">
                    <a:lumMod val="50000"/>
                  </a:srgbClr>
                </a:solidFill>
                <a:latin typeface="Kanit" pitchFamily="2" charset="-34"/>
                <a:cs typeface="Kanit" pitchFamily="2" charset="-34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B5BD">
                    <a:lumMod val="50000"/>
                  </a:srgbClr>
                </a:solidFill>
                <a:effectLst/>
                <a:uLnTx/>
                <a:uFillTx/>
                <a:latin typeface="Kanit" pitchFamily="2" charset="-34"/>
                <a:ea typeface="+mn-ea"/>
                <a:cs typeface="Kanit" pitchFamily="2" charset="-34"/>
              </a:rPr>
              <a:t>นาที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Kanit" pitchFamily="2" charset="-34"/>
              <a:ea typeface="+mn-ea"/>
              <a:cs typeface="Kanit" pitchFamily="2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083A6-2A53-4D9E-A978-6C5395B86D4C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23D233-7C73-468A-A267-4AF35F658FF3}"/>
              </a:ext>
            </a:extLst>
          </p:cNvPr>
          <p:cNvGrpSpPr/>
          <p:nvPr/>
        </p:nvGrpSpPr>
        <p:grpSpPr>
          <a:xfrm>
            <a:off x="93019" y="57611"/>
            <a:ext cx="6807357" cy="736117"/>
            <a:chOff x="4759701" y="4339135"/>
            <a:chExt cx="6807357" cy="736117"/>
          </a:xfrm>
        </p:grpSpPr>
        <p:sp>
          <p:nvSpPr>
            <p:cNvPr id="22" name="Google Shape;442;p22">
              <a:extLst>
                <a:ext uri="{FF2B5EF4-FFF2-40B4-BE49-F238E27FC236}">
                  <a16:creationId xmlns:a16="http://schemas.microsoft.com/office/drawing/2014/main" id="{662BAC5B-4394-446A-9AE6-FA747A948B67}"/>
                </a:ext>
              </a:extLst>
            </p:cNvPr>
            <p:cNvSpPr/>
            <p:nvPr/>
          </p:nvSpPr>
          <p:spPr>
            <a:xfrm rot="10800000" flipH="1">
              <a:off x="4759701" y="4339135"/>
              <a:ext cx="748550" cy="736116"/>
            </a:xfrm>
            <a:prstGeom prst="ellipse">
              <a:avLst/>
            </a:prstGeom>
            <a:solidFill>
              <a:srgbClr val="76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5;p22">
              <a:extLst>
                <a:ext uri="{FF2B5EF4-FFF2-40B4-BE49-F238E27FC236}">
                  <a16:creationId xmlns:a16="http://schemas.microsoft.com/office/drawing/2014/main" id="{D6027B3F-0568-4B40-8870-709369F7BF77}"/>
                </a:ext>
              </a:extLst>
            </p:cNvPr>
            <p:cNvSpPr/>
            <p:nvPr/>
          </p:nvSpPr>
          <p:spPr>
            <a:xfrm>
              <a:off x="5111039" y="4477974"/>
              <a:ext cx="22937" cy="22937"/>
            </a:xfrm>
            <a:custGeom>
              <a:avLst/>
              <a:gdLst/>
              <a:ahLst/>
              <a:cxnLst/>
              <a:rect l="l" t="t" r="r" b="b"/>
              <a:pathLst>
                <a:path w="1008" h="1008" extrusionOk="0">
                  <a:moveTo>
                    <a:pt x="504" y="0"/>
                  </a:moveTo>
                  <a:cubicBezTo>
                    <a:pt x="373" y="0"/>
                    <a:pt x="242" y="53"/>
                    <a:pt x="144" y="144"/>
                  </a:cubicBezTo>
                  <a:cubicBezTo>
                    <a:pt x="52" y="242"/>
                    <a:pt x="0" y="373"/>
                    <a:pt x="0" y="504"/>
                  </a:cubicBezTo>
                  <a:cubicBezTo>
                    <a:pt x="0" y="635"/>
                    <a:pt x="52" y="765"/>
                    <a:pt x="144" y="857"/>
                  </a:cubicBezTo>
                  <a:cubicBezTo>
                    <a:pt x="242" y="955"/>
                    <a:pt x="373" y="1007"/>
                    <a:pt x="504" y="1007"/>
                  </a:cubicBezTo>
                  <a:cubicBezTo>
                    <a:pt x="634" y="1007"/>
                    <a:pt x="765" y="955"/>
                    <a:pt x="857" y="857"/>
                  </a:cubicBezTo>
                  <a:cubicBezTo>
                    <a:pt x="955" y="765"/>
                    <a:pt x="1007" y="635"/>
                    <a:pt x="1007" y="504"/>
                  </a:cubicBezTo>
                  <a:cubicBezTo>
                    <a:pt x="1007" y="373"/>
                    <a:pt x="955" y="242"/>
                    <a:pt x="857" y="144"/>
                  </a:cubicBezTo>
                  <a:cubicBezTo>
                    <a:pt x="765" y="53"/>
                    <a:pt x="634" y="0"/>
                    <a:pt x="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6;p22">
              <a:extLst>
                <a:ext uri="{FF2B5EF4-FFF2-40B4-BE49-F238E27FC236}">
                  <a16:creationId xmlns:a16="http://schemas.microsoft.com/office/drawing/2014/main" id="{0FEC7DDB-EEE2-43A8-933A-E436C7E78196}"/>
                </a:ext>
              </a:extLst>
            </p:cNvPr>
            <p:cNvSpPr/>
            <p:nvPr/>
          </p:nvSpPr>
          <p:spPr>
            <a:xfrm>
              <a:off x="4842769" y="4477974"/>
              <a:ext cx="586847" cy="458441"/>
            </a:xfrm>
            <a:custGeom>
              <a:avLst/>
              <a:gdLst/>
              <a:ahLst/>
              <a:cxnLst/>
              <a:rect l="l" t="t" r="r" b="b"/>
              <a:pathLst>
                <a:path w="25790" h="20147" extrusionOk="0">
                  <a:moveTo>
                    <a:pt x="5742" y="10181"/>
                  </a:moveTo>
                  <a:lnTo>
                    <a:pt x="5742" y="16419"/>
                  </a:lnTo>
                  <a:lnTo>
                    <a:pt x="2315" y="16419"/>
                  </a:lnTo>
                  <a:lnTo>
                    <a:pt x="2315" y="13608"/>
                  </a:lnTo>
                  <a:lnTo>
                    <a:pt x="5742" y="10181"/>
                  </a:lnTo>
                  <a:close/>
                  <a:moveTo>
                    <a:pt x="6749" y="10136"/>
                  </a:moveTo>
                  <a:lnTo>
                    <a:pt x="10175" y="13562"/>
                  </a:lnTo>
                  <a:lnTo>
                    <a:pt x="10175" y="16419"/>
                  </a:lnTo>
                  <a:lnTo>
                    <a:pt x="6749" y="16419"/>
                  </a:lnTo>
                  <a:lnTo>
                    <a:pt x="6749" y="10136"/>
                  </a:lnTo>
                  <a:close/>
                  <a:moveTo>
                    <a:pt x="14608" y="11469"/>
                  </a:moveTo>
                  <a:lnTo>
                    <a:pt x="14608" y="16419"/>
                  </a:lnTo>
                  <a:lnTo>
                    <a:pt x="11182" y="16419"/>
                  </a:lnTo>
                  <a:lnTo>
                    <a:pt x="11182" y="13640"/>
                  </a:lnTo>
                  <a:lnTo>
                    <a:pt x="14608" y="11469"/>
                  </a:lnTo>
                  <a:close/>
                  <a:moveTo>
                    <a:pt x="19042" y="8664"/>
                  </a:moveTo>
                  <a:lnTo>
                    <a:pt x="19042" y="16419"/>
                  </a:lnTo>
                  <a:lnTo>
                    <a:pt x="15615" y="16419"/>
                  </a:lnTo>
                  <a:lnTo>
                    <a:pt x="15615" y="10835"/>
                  </a:lnTo>
                  <a:lnTo>
                    <a:pt x="19042" y="8664"/>
                  </a:lnTo>
                  <a:close/>
                  <a:moveTo>
                    <a:pt x="23475" y="5853"/>
                  </a:moveTo>
                  <a:lnTo>
                    <a:pt x="23475" y="16419"/>
                  </a:lnTo>
                  <a:lnTo>
                    <a:pt x="20049" y="16419"/>
                  </a:lnTo>
                  <a:lnTo>
                    <a:pt x="20049" y="8023"/>
                  </a:lnTo>
                  <a:lnTo>
                    <a:pt x="23475" y="5853"/>
                  </a:lnTo>
                  <a:close/>
                  <a:moveTo>
                    <a:pt x="24783" y="17426"/>
                  </a:moveTo>
                  <a:lnTo>
                    <a:pt x="24783" y="17583"/>
                  </a:lnTo>
                  <a:cubicBezTo>
                    <a:pt x="24783" y="18440"/>
                    <a:pt x="24083" y="19139"/>
                    <a:pt x="23226" y="19139"/>
                  </a:cubicBezTo>
                  <a:lnTo>
                    <a:pt x="2570" y="19139"/>
                  </a:lnTo>
                  <a:cubicBezTo>
                    <a:pt x="1707" y="19139"/>
                    <a:pt x="1008" y="18440"/>
                    <a:pt x="1008" y="17583"/>
                  </a:cubicBezTo>
                  <a:lnTo>
                    <a:pt x="1008" y="17426"/>
                  </a:lnTo>
                  <a:close/>
                  <a:moveTo>
                    <a:pt x="4029" y="0"/>
                  </a:moveTo>
                  <a:cubicBezTo>
                    <a:pt x="2531" y="0"/>
                    <a:pt x="1308" y="1223"/>
                    <a:pt x="1308" y="2721"/>
                  </a:cubicBezTo>
                  <a:lnTo>
                    <a:pt x="1308" y="8965"/>
                  </a:lnTo>
                  <a:lnTo>
                    <a:pt x="1308" y="13398"/>
                  </a:lnTo>
                  <a:lnTo>
                    <a:pt x="1308" y="16419"/>
                  </a:lnTo>
                  <a:lnTo>
                    <a:pt x="504" y="16419"/>
                  </a:lnTo>
                  <a:cubicBezTo>
                    <a:pt x="230" y="16419"/>
                    <a:pt x="1" y="16648"/>
                    <a:pt x="1" y="16923"/>
                  </a:cubicBezTo>
                  <a:lnTo>
                    <a:pt x="1" y="17583"/>
                  </a:lnTo>
                  <a:cubicBezTo>
                    <a:pt x="1" y="18995"/>
                    <a:pt x="1152" y="20146"/>
                    <a:pt x="2570" y="20146"/>
                  </a:cubicBezTo>
                  <a:lnTo>
                    <a:pt x="23226" y="20146"/>
                  </a:lnTo>
                  <a:cubicBezTo>
                    <a:pt x="24639" y="20146"/>
                    <a:pt x="25790" y="18995"/>
                    <a:pt x="25790" y="17583"/>
                  </a:cubicBezTo>
                  <a:lnTo>
                    <a:pt x="25790" y="16923"/>
                  </a:lnTo>
                  <a:cubicBezTo>
                    <a:pt x="25790" y="16648"/>
                    <a:pt x="25567" y="16419"/>
                    <a:pt x="25286" y="16419"/>
                  </a:cubicBezTo>
                  <a:lnTo>
                    <a:pt x="24482" y="16419"/>
                  </a:lnTo>
                  <a:lnTo>
                    <a:pt x="24482" y="2721"/>
                  </a:lnTo>
                  <a:cubicBezTo>
                    <a:pt x="24482" y="1217"/>
                    <a:pt x="23266" y="0"/>
                    <a:pt x="21762" y="0"/>
                  </a:cubicBezTo>
                  <a:lnTo>
                    <a:pt x="14406" y="0"/>
                  </a:lnTo>
                  <a:cubicBezTo>
                    <a:pt x="14131" y="0"/>
                    <a:pt x="13902" y="223"/>
                    <a:pt x="13902" y="504"/>
                  </a:cubicBezTo>
                  <a:cubicBezTo>
                    <a:pt x="13902" y="779"/>
                    <a:pt x="14131" y="1007"/>
                    <a:pt x="14406" y="1007"/>
                  </a:cubicBezTo>
                  <a:lnTo>
                    <a:pt x="21762" y="1007"/>
                  </a:lnTo>
                  <a:cubicBezTo>
                    <a:pt x="22710" y="1007"/>
                    <a:pt x="23475" y="1772"/>
                    <a:pt x="23475" y="2721"/>
                  </a:cubicBezTo>
                  <a:lnTo>
                    <a:pt x="23475" y="4663"/>
                  </a:lnTo>
                  <a:lnTo>
                    <a:pt x="10764" y="12718"/>
                  </a:lnTo>
                  <a:lnTo>
                    <a:pt x="6624" y="8586"/>
                  </a:lnTo>
                  <a:cubicBezTo>
                    <a:pt x="6533" y="8488"/>
                    <a:pt x="6402" y="8435"/>
                    <a:pt x="6271" y="8435"/>
                  </a:cubicBezTo>
                  <a:cubicBezTo>
                    <a:pt x="6141" y="8435"/>
                    <a:pt x="6010" y="8488"/>
                    <a:pt x="5918" y="8586"/>
                  </a:cubicBezTo>
                  <a:lnTo>
                    <a:pt x="2315" y="12182"/>
                  </a:lnTo>
                  <a:lnTo>
                    <a:pt x="2315" y="9174"/>
                  </a:lnTo>
                  <a:lnTo>
                    <a:pt x="6271" y="5218"/>
                  </a:lnTo>
                  <a:lnTo>
                    <a:pt x="10332" y="9279"/>
                  </a:lnTo>
                  <a:cubicBezTo>
                    <a:pt x="10431" y="9378"/>
                    <a:pt x="10561" y="9428"/>
                    <a:pt x="10692" y="9428"/>
                  </a:cubicBezTo>
                  <a:cubicBezTo>
                    <a:pt x="10785" y="9428"/>
                    <a:pt x="10878" y="9403"/>
                    <a:pt x="10960" y="9351"/>
                  </a:cubicBezTo>
                  <a:lnTo>
                    <a:pt x="18845" y="4355"/>
                  </a:lnTo>
                  <a:cubicBezTo>
                    <a:pt x="18872" y="4571"/>
                    <a:pt x="19035" y="4754"/>
                    <a:pt x="19257" y="4793"/>
                  </a:cubicBezTo>
                  <a:cubicBezTo>
                    <a:pt x="19290" y="4793"/>
                    <a:pt x="19316" y="4800"/>
                    <a:pt x="19342" y="4800"/>
                  </a:cubicBezTo>
                  <a:cubicBezTo>
                    <a:pt x="19584" y="4800"/>
                    <a:pt x="19800" y="4623"/>
                    <a:pt x="19839" y="4381"/>
                  </a:cubicBezTo>
                  <a:lnTo>
                    <a:pt x="20042" y="3218"/>
                  </a:lnTo>
                  <a:cubicBezTo>
                    <a:pt x="20068" y="3074"/>
                    <a:pt x="20029" y="2923"/>
                    <a:pt x="19931" y="2806"/>
                  </a:cubicBezTo>
                  <a:cubicBezTo>
                    <a:pt x="19839" y="2694"/>
                    <a:pt x="19695" y="2629"/>
                    <a:pt x="19545" y="2629"/>
                  </a:cubicBezTo>
                  <a:lnTo>
                    <a:pt x="18420" y="2629"/>
                  </a:lnTo>
                  <a:cubicBezTo>
                    <a:pt x="18146" y="2629"/>
                    <a:pt x="17917" y="2851"/>
                    <a:pt x="17917" y="3133"/>
                  </a:cubicBezTo>
                  <a:cubicBezTo>
                    <a:pt x="17917" y="3322"/>
                    <a:pt x="18028" y="3492"/>
                    <a:pt x="18185" y="3577"/>
                  </a:cubicBezTo>
                  <a:lnTo>
                    <a:pt x="10764" y="8285"/>
                  </a:lnTo>
                  <a:lnTo>
                    <a:pt x="6624" y="4153"/>
                  </a:lnTo>
                  <a:cubicBezTo>
                    <a:pt x="6533" y="4054"/>
                    <a:pt x="6402" y="4002"/>
                    <a:pt x="6271" y="4002"/>
                  </a:cubicBezTo>
                  <a:cubicBezTo>
                    <a:pt x="6141" y="4002"/>
                    <a:pt x="6010" y="4054"/>
                    <a:pt x="5918" y="4153"/>
                  </a:cubicBezTo>
                  <a:lnTo>
                    <a:pt x="2315" y="7749"/>
                  </a:lnTo>
                  <a:lnTo>
                    <a:pt x="2315" y="2721"/>
                  </a:lnTo>
                  <a:cubicBezTo>
                    <a:pt x="2315" y="1772"/>
                    <a:pt x="3087" y="1007"/>
                    <a:pt x="4029" y="1007"/>
                  </a:cubicBezTo>
                  <a:lnTo>
                    <a:pt x="10025" y="1007"/>
                  </a:lnTo>
                  <a:cubicBezTo>
                    <a:pt x="10306" y="1007"/>
                    <a:pt x="10528" y="785"/>
                    <a:pt x="10528" y="504"/>
                  </a:cubicBezTo>
                  <a:cubicBezTo>
                    <a:pt x="10528" y="223"/>
                    <a:pt x="10306" y="0"/>
                    <a:pt x="10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30;p44">
              <a:extLst>
                <a:ext uri="{FF2B5EF4-FFF2-40B4-BE49-F238E27FC236}">
                  <a16:creationId xmlns:a16="http://schemas.microsoft.com/office/drawing/2014/main" id="{ECF6F512-E76C-4C0E-B47A-1116EC14069F}"/>
                </a:ext>
              </a:extLst>
            </p:cNvPr>
            <p:cNvSpPr txBox="1">
              <a:spLocks/>
            </p:cNvSpPr>
            <p:nvPr/>
          </p:nvSpPr>
          <p:spPr>
            <a:xfrm>
              <a:off x="5429615" y="4469797"/>
              <a:ext cx="6137443" cy="605455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4.2 :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ปรับแผนการดำเนินงานปีถัดไป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B4BC6E-5BCB-43A2-9233-BCAA9441BA5D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41" name="Picture 40" descr="Logo&#10;&#10;Description generated with very high confidence">
              <a:extLst>
                <a:ext uri="{FF2B5EF4-FFF2-40B4-BE49-F238E27FC236}">
                  <a16:creationId xmlns:a16="http://schemas.microsoft.com/office/drawing/2014/main" id="{6CAA646E-7CB0-44CA-BEBA-95565A920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2DDF409-D11E-4127-A777-30E811B67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F429067-4018-4E15-888C-E657147FA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64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727593"/>
              </p:ext>
            </p:extLst>
          </p:nvPr>
        </p:nvGraphicFramePr>
        <p:xfrm>
          <a:off x="589809" y="864861"/>
          <a:ext cx="11012382" cy="51282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ลงทะเบียนทดสอบระบบ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 9.10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036198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9.10 – 9.30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กล่าวต้อนรับผู้เข้าร่วม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โดย คุณปิยาภรณ์  มัณฑะจิตร 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14197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9.30 – 12.00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1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วิเคราะห์การเปลี่ยนแปลงของนักเรียน</a:t>
                      </a:r>
                      <a:endParaRPr lang="en-US" sz="2400" dirty="0">
                        <a:solidFill>
                          <a:srgbClr val="FF0000"/>
                        </a:solidFill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พักรับประทานอาหารเที่ยง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14.00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2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+mn-ea"/>
                          <a:cs typeface="TH Sarabun New" panose="020B0500040200020003" pitchFamily="34" charset="-34"/>
                        </a:rPr>
                        <a:t>เสนอรายละเอียด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การเปลี่ยนแปลงของนักเรียนที่เป็นผลจากการจัดการเรียนรู้ของครู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55893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14.00 – 16.00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นำเสนอผู้ทรงคุณวุฒิ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01450"/>
                  </a:ext>
                </a:extLst>
              </a:tr>
              <a:tr h="4295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16.00 – 17.00 </a:t>
                      </a:r>
                      <a:r>
                        <a:rPr lang="th-TH" sz="24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Reflection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สะท้อนการเรียนรู้วันที่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7468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73A80-E4D6-47A3-8815-670021BD4BA0}"/>
              </a:ext>
            </a:extLst>
          </p:cNvPr>
          <p:cNvSpPr txBox="1"/>
          <p:nvPr/>
        </p:nvSpPr>
        <p:spPr>
          <a:xfrm>
            <a:off x="838739" y="32954"/>
            <a:ext cx="617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: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วันที่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1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มีนาคม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2566 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3E91D-6E0E-4049-86C4-A0B6A7AF53AD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720CD-C88E-492E-B014-A77DE96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3F5EF-274A-477A-BF10-3402244F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0DE232-9FE1-4F7F-9602-816A068D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AFF2E-DC58-4B7C-9EC5-20AEDAF92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10017038" y="5268766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442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E1E2BA-B515-4796-A522-1E550F504A67}"/>
              </a:ext>
            </a:extLst>
          </p:cNvPr>
          <p:cNvSpPr/>
          <p:nvPr/>
        </p:nvSpPr>
        <p:spPr>
          <a:xfrm>
            <a:off x="0" y="0"/>
            <a:ext cx="12192000" cy="8513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5675C-C3CD-4FE3-8DAD-62115643DF0A}"/>
              </a:ext>
            </a:extLst>
          </p:cNvPr>
          <p:cNvGrpSpPr/>
          <p:nvPr/>
        </p:nvGrpSpPr>
        <p:grpSpPr>
          <a:xfrm>
            <a:off x="137528" y="-243682"/>
            <a:ext cx="6542376" cy="1338701"/>
            <a:chOff x="4674804" y="5330468"/>
            <a:chExt cx="6542376" cy="1338701"/>
          </a:xfrm>
        </p:grpSpPr>
        <p:sp>
          <p:nvSpPr>
            <p:cNvPr id="4" name="Google Shape;442;p22">
              <a:extLst>
                <a:ext uri="{FF2B5EF4-FFF2-40B4-BE49-F238E27FC236}">
                  <a16:creationId xmlns:a16="http://schemas.microsoft.com/office/drawing/2014/main" id="{E796CFFF-6C14-4D2D-9C1A-A61902201CF3}"/>
                </a:ext>
              </a:extLst>
            </p:cNvPr>
            <p:cNvSpPr/>
            <p:nvPr/>
          </p:nvSpPr>
          <p:spPr>
            <a:xfrm rot="10800000" flipH="1">
              <a:off x="4674804" y="5587722"/>
              <a:ext cx="838116" cy="824195"/>
            </a:xfrm>
            <a:prstGeom prst="ellipse">
              <a:avLst/>
            </a:prstGeom>
            <a:solidFill>
              <a:srgbClr val="9D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421;p21">
              <a:extLst>
                <a:ext uri="{FF2B5EF4-FFF2-40B4-BE49-F238E27FC236}">
                  <a16:creationId xmlns:a16="http://schemas.microsoft.com/office/drawing/2014/main" id="{FC5D8683-420B-4A24-8F35-D1C6E3180478}"/>
                </a:ext>
              </a:extLst>
            </p:cNvPr>
            <p:cNvSpPr/>
            <p:nvPr/>
          </p:nvSpPr>
          <p:spPr>
            <a:xfrm>
              <a:off x="4978122" y="6236678"/>
              <a:ext cx="236732" cy="36788"/>
            </a:xfrm>
            <a:custGeom>
              <a:avLst/>
              <a:gdLst/>
              <a:ahLst/>
              <a:cxnLst/>
              <a:rect l="l" t="t" r="r" b="b"/>
              <a:pathLst>
                <a:path w="991" h="154" extrusionOk="0">
                  <a:moveTo>
                    <a:pt x="77" y="1"/>
                  </a:moveTo>
                  <a:cubicBezTo>
                    <a:pt x="33" y="1"/>
                    <a:pt x="1" y="34"/>
                    <a:pt x="1" y="77"/>
                  </a:cubicBezTo>
                  <a:cubicBezTo>
                    <a:pt x="1" y="121"/>
                    <a:pt x="33" y="153"/>
                    <a:pt x="77" y="153"/>
                  </a:cubicBezTo>
                  <a:lnTo>
                    <a:pt x="914" y="153"/>
                  </a:lnTo>
                  <a:cubicBezTo>
                    <a:pt x="957" y="153"/>
                    <a:pt x="990" y="121"/>
                    <a:pt x="990" y="77"/>
                  </a:cubicBezTo>
                  <a:cubicBezTo>
                    <a:pt x="990" y="34"/>
                    <a:pt x="957" y="1"/>
                    <a:pt x="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422;p21">
              <a:extLst>
                <a:ext uri="{FF2B5EF4-FFF2-40B4-BE49-F238E27FC236}">
                  <a16:creationId xmlns:a16="http://schemas.microsoft.com/office/drawing/2014/main" id="{DBB15290-782F-4F26-9A6A-6D1F2EE4145E}"/>
                </a:ext>
              </a:extLst>
            </p:cNvPr>
            <p:cNvSpPr/>
            <p:nvPr/>
          </p:nvSpPr>
          <p:spPr>
            <a:xfrm>
              <a:off x="5004162" y="6288756"/>
              <a:ext cx="179400" cy="36549"/>
            </a:xfrm>
            <a:custGeom>
              <a:avLst/>
              <a:gdLst/>
              <a:ahLst/>
              <a:cxnLst/>
              <a:rect l="l" t="t" r="r" b="b"/>
              <a:pathLst>
                <a:path w="751" h="153" extrusionOk="0">
                  <a:moveTo>
                    <a:pt x="66" y="0"/>
                  </a:moveTo>
                  <a:cubicBezTo>
                    <a:pt x="33" y="0"/>
                    <a:pt x="0" y="33"/>
                    <a:pt x="0" y="76"/>
                  </a:cubicBezTo>
                  <a:cubicBezTo>
                    <a:pt x="0" y="109"/>
                    <a:pt x="33" y="153"/>
                    <a:pt x="66" y="153"/>
                  </a:cubicBezTo>
                  <a:lnTo>
                    <a:pt x="674" y="153"/>
                  </a:lnTo>
                  <a:cubicBezTo>
                    <a:pt x="718" y="153"/>
                    <a:pt x="751" y="109"/>
                    <a:pt x="751" y="76"/>
                  </a:cubicBezTo>
                  <a:cubicBezTo>
                    <a:pt x="751" y="33"/>
                    <a:pt x="718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423;p21">
              <a:extLst>
                <a:ext uri="{FF2B5EF4-FFF2-40B4-BE49-F238E27FC236}">
                  <a16:creationId xmlns:a16="http://schemas.microsoft.com/office/drawing/2014/main" id="{FA7DA72D-2C7B-4685-B1AE-8C63AA1E6209}"/>
                </a:ext>
              </a:extLst>
            </p:cNvPr>
            <p:cNvSpPr/>
            <p:nvPr/>
          </p:nvSpPr>
          <p:spPr>
            <a:xfrm>
              <a:off x="4863937" y="5700144"/>
              <a:ext cx="462477" cy="500460"/>
            </a:xfrm>
            <a:custGeom>
              <a:avLst/>
              <a:gdLst/>
              <a:ahLst/>
              <a:cxnLst/>
              <a:rect l="l" t="t" r="r" b="b"/>
              <a:pathLst>
                <a:path w="1936" h="2095" extrusionOk="0">
                  <a:moveTo>
                    <a:pt x="1327" y="692"/>
                  </a:moveTo>
                  <a:cubicBezTo>
                    <a:pt x="1403" y="692"/>
                    <a:pt x="1446" y="790"/>
                    <a:pt x="1392" y="844"/>
                  </a:cubicBezTo>
                  <a:lnTo>
                    <a:pt x="935" y="1301"/>
                  </a:lnTo>
                  <a:cubicBezTo>
                    <a:pt x="914" y="1328"/>
                    <a:pt x="881" y="1342"/>
                    <a:pt x="848" y="1342"/>
                  </a:cubicBezTo>
                  <a:cubicBezTo>
                    <a:pt x="816" y="1342"/>
                    <a:pt x="783" y="1328"/>
                    <a:pt x="761" y="1301"/>
                  </a:cubicBezTo>
                  <a:lnTo>
                    <a:pt x="587" y="1138"/>
                  </a:lnTo>
                  <a:cubicBezTo>
                    <a:pt x="511" y="1062"/>
                    <a:pt x="566" y="942"/>
                    <a:pt x="674" y="942"/>
                  </a:cubicBezTo>
                  <a:cubicBezTo>
                    <a:pt x="696" y="942"/>
                    <a:pt x="729" y="953"/>
                    <a:pt x="750" y="975"/>
                  </a:cubicBezTo>
                  <a:lnTo>
                    <a:pt x="837" y="1062"/>
                  </a:lnTo>
                  <a:cubicBezTo>
                    <a:pt x="843" y="1067"/>
                    <a:pt x="851" y="1070"/>
                    <a:pt x="861" y="1070"/>
                  </a:cubicBezTo>
                  <a:cubicBezTo>
                    <a:pt x="870" y="1070"/>
                    <a:pt x="881" y="1067"/>
                    <a:pt x="892" y="1062"/>
                  </a:cubicBezTo>
                  <a:lnTo>
                    <a:pt x="1261" y="714"/>
                  </a:lnTo>
                  <a:cubicBezTo>
                    <a:pt x="1283" y="703"/>
                    <a:pt x="1305" y="692"/>
                    <a:pt x="1327" y="692"/>
                  </a:cubicBezTo>
                  <a:close/>
                  <a:moveTo>
                    <a:pt x="993" y="1"/>
                  </a:moveTo>
                  <a:cubicBezTo>
                    <a:pt x="956" y="1"/>
                    <a:pt x="918" y="3"/>
                    <a:pt x="881" y="7"/>
                  </a:cubicBezTo>
                  <a:cubicBezTo>
                    <a:pt x="446" y="51"/>
                    <a:pt x="98" y="399"/>
                    <a:pt x="44" y="823"/>
                  </a:cubicBezTo>
                  <a:cubicBezTo>
                    <a:pt x="0" y="1138"/>
                    <a:pt x="109" y="1442"/>
                    <a:pt x="337" y="1649"/>
                  </a:cubicBezTo>
                  <a:cubicBezTo>
                    <a:pt x="457" y="1769"/>
                    <a:pt x="511" y="1866"/>
                    <a:pt x="511" y="1986"/>
                  </a:cubicBezTo>
                  <a:lnTo>
                    <a:pt x="511" y="2019"/>
                  </a:lnTo>
                  <a:cubicBezTo>
                    <a:pt x="511" y="2062"/>
                    <a:pt x="544" y="2095"/>
                    <a:pt x="587" y="2095"/>
                  </a:cubicBezTo>
                  <a:lnTo>
                    <a:pt x="1381" y="2095"/>
                  </a:lnTo>
                  <a:cubicBezTo>
                    <a:pt x="1425" y="2095"/>
                    <a:pt x="1457" y="2062"/>
                    <a:pt x="1457" y="2019"/>
                  </a:cubicBezTo>
                  <a:lnTo>
                    <a:pt x="1457" y="1986"/>
                  </a:lnTo>
                  <a:cubicBezTo>
                    <a:pt x="1457" y="1866"/>
                    <a:pt x="1512" y="1769"/>
                    <a:pt x="1631" y="1649"/>
                  </a:cubicBezTo>
                  <a:cubicBezTo>
                    <a:pt x="1827" y="1475"/>
                    <a:pt x="1936" y="1214"/>
                    <a:pt x="1936" y="953"/>
                  </a:cubicBezTo>
                  <a:cubicBezTo>
                    <a:pt x="1936" y="681"/>
                    <a:pt x="1827" y="420"/>
                    <a:pt x="1620" y="246"/>
                  </a:cubicBezTo>
                  <a:cubicBezTo>
                    <a:pt x="1452" y="87"/>
                    <a:pt x="1226" y="1"/>
                    <a:pt x="9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30;p44">
              <a:extLst>
                <a:ext uri="{FF2B5EF4-FFF2-40B4-BE49-F238E27FC236}">
                  <a16:creationId xmlns:a16="http://schemas.microsoft.com/office/drawing/2014/main" id="{D769B7ED-1260-45AB-AA68-EC797AF68493}"/>
                </a:ext>
              </a:extLst>
            </p:cNvPr>
            <p:cNvSpPr txBox="1">
              <a:spLocks/>
            </p:cNvSpPr>
            <p:nvPr/>
          </p:nvSpPr>
          <p:spPr>
            <a:xfrm>
              <a:off x="5512920" y="5330468"/>
              <a:ext cx="5704260" cy="1338701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Step 5 : Reflection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Kanit" panose="020B0604020202020204" charset="-34"/>
                  <a:ea typeface="+mn-ea"/>
                  <a:cs typeface="Kanit" panose="020B0604020202020204" charset="-34"/>
                </a:rPr>
                <a:t>สะท้อนการเรียนรู้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0EDA6-B824-4806-88F0-E148874B698D}"/>
              </a:ext>
            </a:extLst>
          </p:cNvPr>
          <p:cNvGrpSpPr/>
          <p:nvPr/>
        </p:nvGrpSpPr>
        <p:grpSpPr>
          <a:xfrm>
            <a:off x="10610520" y="74530"/>
            <a:ext cx="1500020" cy="756512"/>
            <a:chOff x="3106437" y="246785"/>
            <a:chExt cx="2578710" cy="1300534"/>
          </a:xfrm>
        </p:grpSpPr>
        <p:pic>
          <p:nvPicPr>
            <p:cNvPr id="16" name="Picture 15" descr="Logo&#10;&#10;Description generated with very high confidence">
              <a:extLst>
                <a:ext uri="{FF2B5EF4-FFF2-40B4-BE49-F238E27FC236}">
                  <a16:creationId xmlns:a16="http://schemas.microsoft.com/office/drawing/2014/main" id="{44FB5CED-0216-449C-BA4D-8B6C9803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6437" y="246785"/>
              <a:ext cx="1320891" cy="130053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EAB16E-642C-4EEF-8B94-9A763BF67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721" y="392955"/>
              <a:ext cx="680533" cy="90987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8A063F-1A43-4412-BB1F-A16FB7D42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614" y="389020"/>
              <a:ext cx="680533" cy="90987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051475-6B37-4E86-A643-CBCD837CC9B0}"/>
              </a:ext>
            </a:extLst>
          </p:cNvPr>
          <p:cNvSpPr/>
          <p:nvPr/>
        </p:nvSpPr>
        <p:spPr>
          <a:xfrm>
            <a:off x="235674" y="2313993"/>
            <a:ext cx="11711449" cy="3657489"/>
          </a:xfrm>
          <a:prstGeom prst="roundRect">
            <a:avLst/>
          </a:prstGeom>
          <a:solidFill>
            <a:srgbClr val="F5EBFF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CE423-9E28-46BD-9B64-580DF4742AE0}"/>
              </a:ext>
            </a:extLst>
          </p:cNvPr>
          <p:cNvSpPr txBox="1"/>
          <p:nvPr/>
        </p:nvSpPr>
        <p:spPr>
          <a:xfrm>
            <a:off x="4675357" y="1260465"/>
            <a:ext cx="303480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โจทย์ </a:t>
            </a:r>
            <a:r>
              <a:rPr lang="en-US" sz="36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Step 5.1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6998C-5C03-47D9-8942-6012C5808669}"/>
              </a:ext>
            </a:extLst>
          </p:cNvPr>
          <p:cNvSpPr txBox="1"/>
          <p:nvPr/>
        </p:nvSpPr>
        <p:spPr>
          <a:xfrm>
            <a:off x="5476485" y="6519446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เวลา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30 </a:t>
            </a:r>
            <a:r>
              <a:rPr lang="th-TH" sz="1600" dirty="0">
                <a:solidFill>
                  <a:schemeClr val="accent1">
                    <a:lumMod val="50000"/>
                  </a:schemeClr>
                </a:solidFill>
                <a:latin typeface="Kanit" pitchFamily="2" charset="-34"/>
                <a:cs typeface="Kanit" pitchFamily="2" charset="-34"/>
              </a:rPr>
              <a:t>นาที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97C60D-1C94-4863-9F24-C3BBF5590334}"/>
              </a:ext>
            </a:extLst>
          </p:cNvPr>
          <p:cNvSpPr txBox="1"/>
          <p:nvPr/>
        </p:nvSpPr>
        <p:spPr>
          <a:xfrm>
            <a:off x="466886" y="2213809"/>
            <a:ext cx="11252717" cy="3547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th-TH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โจทย์ </a:t>
            </a:r>
            <a:r>
              <a:rPr lang="en-US" sz="40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: </a:t>
            </a:r>
            <a:endParaRPr lang="th-TH" sz="40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1. 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ได้เรียนรู้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อะไร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2.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ผอ.และฝ่ายวิชาการ 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เห็นบทบาทของตนเอง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อย่างไรบ้าง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?</a:t>
            </a:r>
            <a:endParaRPr lang="th-TH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3.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ท่านคิดว่า 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น่าจะ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เป็นบทบาทของใคร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ในโรงเรียน  และ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ถ้าทำ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วงเรียนรู้แบบนี้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สม่ำเสมอ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 จะ</a:t>
            </a:r>
            <a:r>
              <a:rPr lang="th-TH" sz="2800" b="1" dirty="0">
                <a:solidFill>
                  <a:srgbClr val="FF000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ช่วยพัฒนานักเรียน</a:t>
            </a:r>
            <a:r>
              <a:rPr lang="th-TH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ได้เร็วขึ้นหรือไม่ อย่างไร </a:t>
            </a:r>
            <a:r>
              <a:rPr lang="en-US" sz="2800" b="1" dirty="0">
                <a:solidFill>
                  <a:srgbClr val="7030A0"/>
                </a:solidFill>
                <a:latin typeface="Kanit" pitchFamily="2" charset="-34"/>
                <a:ea typeface="Tahoma" panose="020B0604030504040204" pitchFamily="34" charset="0"/>
                <a:cs typeface="Kanit" pitchFamily="2" charset="-34"/>
              </a:rPr>
              <a:t>?</a:t>
            </a:r>
            <a:endParaRPr lang="th-TH" sz="2800" b="1" dirty="0">
              <a:solidFill>
                <a:srgbClr val="7030A0"/>
              </a:solidFill>
              <a:latin typeface="Kanit" pitchFamily="2" charset="-34"/>
              <a:ea typeface="Tahoma" panose="020B0604030504040204" pitchFamily="34" charset="0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4761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975;p69">
            <a:extLst>
              <a:ext uri="{FF2B5EF4-FFF2-40B4-BE49-F238E27FC236}">
                <a16:creationId xmlns:a16="http://schemas.microsoft.com/office/drawing/2014/main" id="{6BE0EED7-93F8-4039-B416-9D2B0EC7818C}"/>
              </a:ext>
            </a:extLst>
          </p:cNvPr>
          <p:cNvGrpSpPr/>
          <p:nvPr/>
        </p:nvGrpSpPr>
        <p:grpSpPr>
          <a:xfrm>
            <a:off x="4538203" y="1701766"/>
            <a:ext cx="3115594" cy="3454468"/>
            <a:chOff x="3300325" y="249875"/>
            <a:chExt cx="433725" cy="480900"/>
          </a:xfrm>
          <a:solidFill>
            <a:schemeClr val="bg1"/>
          </a:solidFill>
        </p:grpSpPr>
        <p:sp>
          <p:nvSpPr>
            <p:cNvPr id="7" name="Google Shape;5976;p69">
              <a:extLst>
                <a:ext uri="{FF2B5EF4-FFF2-40B4-BE49-F238E27FC236}">
                  <a16:creationId xmlns:a16="http://schemas.microsoft.com/office/drawing/2014/main" id="{3BF84E52-55E1-4A9B-B4C7-7E3ABB89A7F9}"/>
                </a:ext>
              </a:extLst>
            </p:cNvPr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977;p69">
              <a:extLst>
                <a:ext uri="{FF2B5EF4-FFF2-40B4-BE49-F238E27FC236}">
                  <a16:creationId xmlns:a16="http://schemas.microsoft.com/office/drawing/2014/main" id="{AAC6E70B-6DA3-479D-BFB9-41F14C44E9F6}"/>
                </a:ext>
              </a:extLst>
            </p:cNvPr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978;p69">
              <a:extLst>
                <a:ext uri="{FF2B5EF4-FFF2-40B4-BE49-F238E27FC236}">
                  <a16:creationId xmlns:a16="http://schemas.microsoft.com/office/drawing/2014/main" id="{58A14715-BD93-4A01-84F4-CB71BE52FEB1}"/>
                </a:ext>
              </a:extLst>
            </p:cNvPr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979;p69">
              <a:extLst>
                <a:ext uri="{FF2B5EF4-FFF2-40B4-BE49-F238E27FC236}">
                  <a16:creationId xmlns:a16="http://schemas.microsoft.com/office/drawing/2014/main" id="{4A93DA6E-7021-45E0-A846-9D5C56B33E4F}"/>
                </a:ext>
              </a:extLst>
            </p:cNvPr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980;p69">
              <a:extLst>
                <a:ext uri="{FF2B5EF4-FFF2-40B4-BE49-F238E27FC236}">
                  <a16:creationId xmlns:a16="http://schemas.microsoft.com/office/drawing/2014/main" id="{0955993B-E638-4489-A516-64045046E8B3}"/>
                </a:ext>
              </a:extLst>
            </p:cNvPr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981;p69">
              <a:extLst>
                <a:ext uri="{FF2B5EF4-FFF2-40B4-BE49-F238E27FC236}">
                  <a16:creationId xmlns:a16="http://schemas.microsoft.com/office/drawing/2014/main" id="{A85AFCE4-EBBF-4D8E-BA3A-438740F0946B}"/>
                </a:ext>
              </a:extLst>
            </p:cNvPr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864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1CCCB3-89A8-48E8-8FA2-F8D66051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r="8433" b="11498"/>
          <a:stretch/>
        </p:blipFill>
        <p:spPr>
          <a:xfrm>
            <a:off x="4350868" y="177281"/>
            <a:ext cx="7462832" cy="65034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04E406-2E83-43F7-8C24-AF30D81E3485}"/>
              </a:ext>
            </a:extLst>
          </p:cNvPr>
          <p:cNvSpPr/>
          <p:nvPr/>
        </p:nvSpPr>
        <p:spPr>
          <a:xfrm>
            <a:off x="746524" y="4098243"/>
            <a:ext cx="3928611" cy="1576405"/>
          </a:xfrm>
          <a:prstGeom prst="roundRect">
            <a:avLst/>
          </a:prstGeom>
          <a:solidFill>
            <a:srgbClr val="B3DDDD"/>
          </a:solidFill>
          <a:ln>
            <a:solidFill>
              <a:srgbClr val="00A68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347BB9-3D59-458A-BA2A-70BEEDD02221}"/>
              </a:ext>
            </a:extLst>
          </p:cNvPr>
          <p:cNvSpPr/>
          <p:nvPr/>
        </p:nvSpPr>
        <p:spPr>
          <a:xfrm>
            <a:off x="746524" y="2064870"/>
            <a:ext cx="3928610" cy="1576405"/>
          </a:xfrm>
          <a:prstGeom prst="roundRect">
            <a:avLst/>
          </a:prstGeom>
          <a:solidFill>
            <a:srgbClr val="B3DDDD"/>
          </a:solidFill>
          <a:ln>
            <a:solidFill>
              <a:srgbClr val="00A68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0D0F4-9584-4D3B-AD57-D4B3CD3B7E02}"/>
              </a:ext>
            </a:extLst>
          </p:cNvPr>
          <p:cNvSpPr txBox="1"/>
          <p:nvPr/>
        </p:nvSpPr>
        <p:spPr>
          <a:xfrm>
            <a:off x="746524" y="2317297"/>
            <a:ext cx="3928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 DE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1 </a:t>
            </a:r>
            <a:r>
              <a:rPr lang="en-US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: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วันที่ </a:t>
            </a:r>
            <a:r>
              <a:rPr lang="en-US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6-7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lang="th-TH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กรกฎาคม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2566</a:t>
            </a:r>
          </a:p>
          <a:p>
            <a:pPr lvl="0" algn="ctr">
              <a:defRPr/>
            </a:pPr>
            <a:r>
              <a:rPr lang="th-TH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ช่วงที่ </a:t>
            </a:r>
            <a:r>
              <a:rPr lang="en-US" u="sng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2 </a:t>
            </a:r>
            <a:r>
              <a:rPr lang="en-US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: </a:t>
            </a:r>
            <a:r>
              <a:rPr lang="th-TH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วันที่ </a:t>
            </a:r>
            <a:r>
              <a:rPr lang="en-US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11-12 </a:t>
            </a:r>
            <a:r>
              <a:rPr lang="th-TH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กรกฎาคม </a:t>
            </a:r>
            <a:r>
              <a:rPr lang="en-US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2566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AFE93-4FDA-4AB4-8B1B-86B2A6FC0188}"/>
              </a:ext>
            </a:extLst>
          </p:cNvPr>
          <p:cNvSpPr txBox="1"/>
          <p:nvPr/>
        </p:nvSpPr>
        <p:spPr>
          <a:xfrm>
            <a:off x="662832" y="4274611"/>
            <a:ext cx="4095994" cy="123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th-TH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เวที</a:t>
            </a:r>
            <a:r>
              <a:rPr lang="th-TH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ถอดบทเรียน</a:t>
            </a:r>
            <a:r>
              <a:rPr lang="th-TH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การนำ </a:t>
            </a:r>
            <a:r>
              <a:rPr lang="en-US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DE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en-US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 </a:t>
            </a:r>
            <a:r>
              <a:rPr lang="th-TH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ไปใช้ของโรงเรียนแกนนำ </a:t>
            </a:r>
            <a:endParaRPr lang="en-US" spc="149" dirty="0">
              <a:solidFill>
                <a:srgbClr val="7030A0"/>
              </a:solidFill>
              <a:latin typeface="Kanit" panose="020B0604020202020204" charset="-34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วันที่ </a:t>
            </a:r>
            <a:r>
              <a:rPr lang="en-US" sz="2000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4 </a:t>
            </a:r>
            <a:r>
              <a:rPr lang="th-TH" sz="2000" b="1" dirty="0">
                <a:solidFill>
                  <a:srgbClr val="7030A0"/>
                </a:solidFill>
                <a:latin typeface="Kanit" panose="020B0604020202020204" charset="-34"/>
                <a:cs typeface="Kanit" panose="020B0604020202020204" charset="-34"/>
              </a:rPr>
              <a:t>สิงหาคม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2566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D5FEE1-69FF-4BC4-899A-4326696A7D84}"/>
              </a:ext>
            </a:extLst>
          </p:cNvPr>
          <p:cNvSpPr/>
          <p:nvPr/>
        </p:nvSpPr>
        <p:spPr>
          <a:xfrm>
            <a:off x="609820" y="1946746"/>
            <a:ext cx="382555" cy="391886"/>
          </a:xfrm>
          <a:prstGeom prst="ellipse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881711-7C67-4937-B45A-6212ED414A5A}"/>
              </a:ext>
            </a:extLst>
          </p:cNvPr>
          <p:cNvSpPr/>
          <p:nvPr/>
        </p:nvSpPr>
        <p:spPr>
          <a:xfrm>
            <a:off x="622398" y="3977146"/>
            <a:ext cx="382555" cy="391886"/>
          </a:xfrm>
          <a:prstGeom prst="ellipse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ABBE9-A576-4DD9-A2F6-A8AD4A8214D2}"/>
              </a:ext>
            </a:extLst>
          </p:cNvPr>
          <p:cNvSpPr txBox="1"/>
          <p:nvPr/>
        </p:nvSpPr>
        <p:spPr>
          <a:xfrm>
            <a:off x="746524" y="855331"/>
            <a:ext cx="392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กิจกรรมช่วงสุดท้าย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ของโครงการ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1914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3">
            <a:extLst>
              <a:ext uri="{FF2B5EF4-FFF2-40B4-BE49-F238E27FC236}">
                <a16:creationId xmlns:a16="http://schemas.microsoft.com/office/drawing/2014/main" id="{954A07BA-97B8-450A-8CB9-BC7D81DA1607}"/>
              </a:ext>
            </a:extLst>
          </p:cNvPr>
          <p:cNvGrpSpPr/>
          <p:nvPr/>
        </p:nvGrpSpPr>
        <p:grpSpPr>
          <a:xfrm>
            <a:off x="8299871" y="4655090"/>
            <a:ext cx="151980" cy="401044"/>
            <a:chOff x="-1" y="230189"/>
            <a:chExt cx="303960" cy="802088"/>
          </a:xfrm>
        </p:grpSpPr>
        <p:sp>
          <p:nvSpPr>
            <p:cNvPr id="161" name="AutoShape 14">
              <a:extLst>
                <a:ext uri="{FF2B5EF4-FFF2-40B4-BE49-F238E27FC236}">
                  <a16:creationId xmlns:a16="http://schemas.microsoft.com/office/drawing/2014/main" id="{0A243508-B4A6-48AE-8115-99436FBBDCA4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2" name="Picture 15">
              <a:extLst>
                <a:ext uri="{FF2B5EF4-FFF2-40B4-BE49-F238E27FC236}">
                  <a16:creationId xmlns:a16="http://schemas.microsoft.com/office/drawing/2014/main" id="{099DF260-52F1-4F7B-B79D-292D89B5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26325" y="6343829"/>
            <a:ext cx="7569906" cy="5141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43829"/>
            <a:ext cx="4282660" cy="51417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540580" y="1084694"/>
            <a:ext cx="151980" cy="401044"/>
            <a:chOff x="-1" y="230189"/>
            <a:chExt cx="303960" cy="802088"/>
          </a:xfrm>
        </p:grpSpPr>
        <p:sp>
          <p:nvSpPr>
            <p:cNvPr id="14" name="AutoShape 14"/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2220573" y="2848087"/>
            <a:ext cx="151980" cy="516138"/>
            <a:chOff x="0" y="0"/>
            <a:chExt cx="303960" cy="1032276"/>
          </a:xfrm>
        </p:grpSpPr>
        <p:sp>
          <p:nvSpPr>
            <p:cNvPr id="23" name="AutoShape 23"/>
            <p:cNvSpPr/>
            <p:nvPr/>
          </p:nvSpPr>
          <p:spPr>
            <a:xfrm rot="-5400000">
              <a:off x="-293317" y="434999"/>
              <a:ext cx="880296" cy="0"/>
            </a:xfrm>
            <a:prstGeom prst="line">
              <a:avLst/>
            </a:prstGeom>
            <a:ln w="10299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28316"/>
              <a:ext cx="303960" cy="303960"/>
            </a:xfrm>
            <a:prstGeom prst="rect">
              <a:avLst/>
            </a:prstGeom>
          </p:spPr>
        </p:pic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795"/>
          <a:stretch>
            <a:fillRect/>
          </a:stretch>
        </p:blipFill>
        <p:spPr>
          <a:xfrm>
            <a:off x="41106" y="5498837"/>
            <a:ext cx="1400601" cy="128584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34164" y="5718413"/>
            <a:ext cx="2190422" cy="1146986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038105" y="1495982"/>
            <a:ext cx="1120415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7612" y="1767755"/>
            <a:ext cx="1708695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รับฟังความต้องการ</a:t>
            </a: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โครงการ 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&amp; PLC </a:t>
            </a:r>
            <a:r>
              <a:rPr kumimoji="0" lang="en-US" sz="1400" b="0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ปีที่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3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0" y="86630"/>
            <a:ext cx="11015628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9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Timeline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โครงการ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DE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ปี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3 (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ระหว่างเดือนกันยายน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2565 – 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สิง</a:t>
            </a:r>
            <a:r>
              <a:rPr kumimoji="0" lang="th-TH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ห</a:t>
            </a:r>
            <a:r>
              <a:rPr kumimoji="0" lang="en-US" sz="2000" b="1" i="0" u="none" strike="noStrike" kern="1200" cap="none" spc="213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าคม</a:t>
            </a:r>
            <a:r>
              <a:rPr kumimoji="0" lang="en-US" sz="2000" b="1" i="0" u="none" strike="noStrike" kern="1200" cap="none" spc="213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2566 )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A94621B-190E-488B-9AF4-C524C54EF119}"/>
              </a:ext>
            </a:extLst>
          </p:cNvPr>
          <p:cNvGrpSpPr/>
          <p:nvPr/>
        </p:nvGrpSpPr>
        <p:grpSpPr>
          <a:xfrm>
            <a:off x="9810057" y="1017053"/>
            <a:ext cx="2074384" cy="1915844"/>
            <a:chOff x="9521627" y="1081994"/>
            <a:chExt cx="2074384" cy="191584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F1BB13D-8DFE-4E33-9DE9-30D0227BCD44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ED43201-96C9-4008-BA1D-9C6948E1BCF4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81A6910-8F4B-497F-B8BA-9FB31073FF01}"/>
              </a:ext>
            </a:extLst>
          </p:cNvPr>
          <p:cNvCxnSpPr>
            <a:cxnSpLocks/>
          </p:cNvCxnSpPr>
          <p:nvPr/>
        </p:nvCxnSpPr>
        <p:spPr>
          <a:xfrm>
            <a:off x="839865" y="1054997"/>
            <a:ext cx="10218493" cy="296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67D3E3-D5C5-45F7-8BA7-58BC511D7AF3}"/>
              </a:ext>
            </a:extLst>
          </p:cNvPr>
          <p:cNvGrpSpPr/>
          <p:nvPr/>
        </p:nvGrpSpPr>
        <p:grpSpPr>
          <a:xfrm rot="10800000">
            <a:off x="534538" y="2813704"/>
            <a:ext cx="2074384" cy="1915844"/>
            <a:chOff x="9521627" y="1081994"/>
            <a:chExt cx="2074384" cy="191584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18AE8BB-CB11-4EE4-AFBF-8C8CBA5E7E71}"/>
                </a:ext>
              </a:extLst>
            </p:cNvPr>
            <p:cNvSpPr/>
            <p:nvPr/>
          </p:nvSpPr>
          <p:spPr>
            <a:xfrm>
              <a:off x="9708081" y="1140350"/>
              <a:ext cx="1887930" cy="1817617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B8B712C-ED6E-4255-B109-A564FF3CEE6A}"/>
                </a:ext>
              </a:extLst>
            </p:cNvPr>
            <p:cNvSpPr/>
            <p:nvPr/>
          </p:nvSpPr>
          <p:spPr>
            <a:xfrm>
              <a:off x="9521627" y="1081994"/>
              <a:ext cx="1248457" cy="191584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endParaRPr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5EF84C-16C3-491C-9CA7-F062E661A33F}"/>
              </a:ext>
            </a:extLst>
          </p:cNvPr>
          <p:cNvCxnSpPr>
            <a:cxnSpLocks/>
          </p:cNvCxnSpPr>
          <p:nvPr/>
        </p:nvCxnSpPr>
        <p:spPr>
          <a:xfrm>
            <a:off x="1350532" y="2860387"/>
            <a:ext cx="9719310" cy="264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A4B4801-38C7-4040-A751-4F63DB5B5B75}"/>
              </a:ext>
            </a:extLst>
          </p:cNvPr>
          <p:cNvCxnSpPr>
            <a:cxnSpLocks/>
          </p:cNvCxnSpPr>
          <p:nvPr/>
        </p:nvCxnSpPr>
        <p:spPr>
          <a:xfrm>
            <a:off x="1350532" y="4665680"/>
            <a:ext cx="9886428" cy="5616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2266" y="581073"/>
            <a:ext cx="589012" cy="963618"/>
          </a:xfrm>
          <a:prstGeom prst="rect">
            <a:avLst/>
          </a:prstGeom>
        </p:spPr>
      </p:pic>
      <p:sp>
        <p:nvSpPr>
          <p:cNvPr id="80" name="TextBox 41">
            <a:extLst>
              <a:ext uri="{FF2B5EF4-FFF2-40B4-BE49-F238E27FC236}">
                <a16:creationId xmlns:a16="http://schemas.microsoft.com/office/drawing/2014/main" id="{70BBD5DD-8D37-4F4A-9287-D5D25BED271D}"/>
              </a:ext>
            </a:extLst>
          </p:cNvPr>
          <p:cNvSpPr txBox="1"/>
          <p:nvPr/>
        </p:nvSpPr>
        <p:spPr>
          <a:xfrm>
            <a:off x="5595728" y="1766748"/>
            <a:ext cx="1534419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81" name="TextBox 47">
            <a:extLst>
              <a:ext uri="{FF2B5EF4-FFF2-40B4-BE49-F238E27FC236}">
                <a16:creationId xmlns:a16="http://schemas.microsoft.com/office/drawing/2014/main" id="{22F6C0BC-64C2-4B12-8C53-E691CB43E099}"/>
              </a:ext>
            </a:extLst>
          </p:cNvPr>
          <p:cNvSpPr txBox="1"/>
          <p:nvPr/>
        </p:nvSpPr>
        <p:spPr>
          <a:xfrm>
            <a:off x="5636427" y="1488649"/>
            <a:ext cx="148760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21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:a16="http://schemas.microsoft.com/office/drawing/2014/main" id="{17635536-4875-41D8-9669-E7298872E09C}"/>
              </a:ext>
            </a:extLst>
          </p:cNvPr>
          <p:cNvSpPr txBox="1"/>
          <p:nvPr/>
        </p:nvSpPr>
        <p:spPr>
          <a:xfrm>
            <a:off x="2457158" y="1742421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การจับประเด็น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Mind map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83" name="TextBox 47">
            <a:extLst>
              <a:ext uri="{FF2B5EF4-FFF2-40B4-BE49-F238E27FC236}">
                <a16:creationId xmlns:a16="http://schemas.microsoft.com/office/drawing/2014/main" id="{C3449A4A-AC57-44B3-AC40-0E6BE4507D14}"/>
              </a:ext>
            </a:extLst>
          </p:cNvPr>
          <p:cNvSpPr txBox="1"/>
          <p:nvPr/>
        </p:nvSpPr>
        <p:spPr>
          <a:xfrm>
            <a:off x="2395131" y="1476490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7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84" name="TextBox 41">
            <a:extLst>
              <a:ext uri="{FF2B5EF4-FFF2-40B4-BE49-F238E27FC236}">
                <a16:creationId xmlns:a16="http://schemas.microsoft.com/office/drawing/2014/main" id="{924DF4E9-3CE1-4FAA-89B1-B0FFE44FDE18}"/>
              </a:ext>
            </a:extLst>
          </p:cNvPr>
          <p:cNvSpPr txBox="1"/>
          <p:nvPr/>
        </p:nvSpPr>
        <p:spPr>
          <a:xfrm>
            <a:off x="10160617" y="3634835"/>
            <a:ext cx="1770506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 </a:t>
            </a:r>
            <a:b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Pre – DE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ช่วงต้นน้ำ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85" name="TextBox 47">
            <a:extLst>
              <a:ext uri="{FF2B5EF4-FFF2-40B4-BE49-F238E27FC236}">
                <a16:creationId xmlns:a16="http://schemas.microsoft.com/office/drawing/2014/main" id="{33800EEF-DC3D-403E-B967-8134D8D0E4C9}"/>
              </a:ext>
            </a:extLst>
          </p:cNvPr>
          <p:cNvSpPr txBox="1"/>
          <p:nvPr/>
        </p:nvSpPr>
        <p:spPr>
          <a:xfrm>
            <a:off x="10422726" y="3350327"/>
            <a:ext cx="1246288" cy="26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3" name="TextBox 47">
            <a:extLst>
              <a:ext uri="{FF2B5EF4-FFF2-40B4-BE49-F238E27FC236}">
                <a16:creationId xmlns:a16="http://schemas.microsoft.com/office/drawing/2014/main" id="{5871ADE4-B429-4FBE-9B30-01AE55365A32}"/>
              </a:ext>
            </a:extLst>
          </p:cNvPr>
          <p:cNvSpPr txBox="1"/>
          <p:nvPr/>
        </p:nvSpPr>
        <p:spPr>
          <a:xfrm>
            <a:off x="8890442" y="3361824"/>
            <a:ext cx="153792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25-26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4" name="TextBox 41">
            <a:extLst>
              <a:ext uri="{FF2B5EF4-FFF2-40B4-BE49-F238E27FC236}">
                <a16:creationId xmlns:a16="http://schemas.microsoft.com/office/drawing/2014/main" id="{0B728444-B8D3-4A7E-9D73-098F3EF4446A}"/>
              </a:ext>
            </a:extLst>
          </p:cNvPr>
          <p:cNvSpPr txBox="1"/>
          <p:nvPr/>
        </p:nvSpPr>
        <p:spPr>
          <a:xfrm>
            <a:off x="7365521" y="3623103"/>
            <a:ext cx="163732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95" name="TextBox 47">
            <a:extLst>
              <a:ext uri="{FF2B5EF4-FFF2-40B4-BE49-F238E27FC236}">
                <a16:creationId xmlns:a16="http://schemas.microsoft.com/office/drawing/2014/main" id="{E07A7CE1-66EF-4359-AF22-2D00985486D6}"/>
              </a:ext>
            </a:extLst>
          </p:cNvPr>
          <p:cNvSpPr txBox="1"/>
          <p:nvPr/>
        </p:nvSpPr>
        <p:spPr>
          <a:xfrm>
            <a:off x="7470652" y="33555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29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617D1A1C-8BA1-4039-A54D-C88A4DD937C7}"/>
              </a:ext>
            </a:extLst>
          </p:cNvPr>
          <p:cNvSpPr txBox="1"/>
          <p:nvPr/>
        </p:nvSpPr>
        <p:spPr>
          <a:xfrm>
            <a:off x="6308523" y="3613316"/>
            <a:ext cx="120644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97" name="TextBox 47">
            <a:extLst>
              <a:ext uri="{FF2B5EF4-FFF2-40B4-BE49-F238E27FC236}">
                <a16:creationId xmlns:a16="http://schemas.microsoft.com/office/drawing/2014/main" id="{B4A1619E-9102-4928-B1CF-38C7C430A9AD}"/>
              </a:ext>
            </a:extLst>
          </p:cNvPr>
          <p:cNvSpPr txBox="1"/>
          <p:nvPr/>
        </p:nvSpPr>
        <p:spPr>
          <a:xfrm>
            <a:off x="6212206" y="3364225"/>
            <a:ext cx="1361907" cy="262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1-2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98" name="TextBox 41">
            <a:extLst>
              <a:ext uri="{FF2B5EF4-FFF2-40B4-BE49-F238E27FC236}">
                <a16:creationId xmlns:a16="http://schemas.microsoft.com/office/drawing/2014/main" id="{EC930D72-5047-4F53-A25A-C8F049E29105}"/>
              </a:ext>
            </a:extLst>
          </p:cNvPr>
          <p:cNvSpPr txBox="1"/>
          <p:nvPr/>
        </p:nvSpPr>
        <p:spPr>
          <a:xfrm>
            <a:off x="3521727" y="3600493"/>
            <a:ext cx="111384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99" name="TextBox 47">
            <a:extLst>
              <a:ext uri="{FF2B5EF4-FFF2-40B4-BE49-F238E27FC236}">
                <a16:creationId xmlns:a16="http://schemas.microsoft.com/office/drawing/2014/main" id="{3B62C6EB-0019-4441-904F-D00DF363ED19}"/>
              </a:ext>
            </a:extLst>
          </p:cNvPr>
          <p:cNvSpPr txBox="1"/>
          <p:nvPr/>
        </p:nvSpPr>
        <p:spPr>
          <a:xfrm>
            <a:off x="3086108" y="335838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17-18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100" name="TextBox 41">
            <a:extLst>
              <a:ext uri="{FF2B5EF4-FFF2-40B4-BE49-F238E27FC236}">
                <a16:creationId xmlns:a16="http://schemas.microsoft.com/office/drawing/2014/main" id="{8997B91D-49B7-4BE0-862A-7AD0AA759658}"/>
              </a:ext>
            </a:extLst>
          </p:cNvPr>
          <p:cNvSpPr txBox="1"/>
          <p:nvPr/>
        </p:nvSpPr>
        <p:spPr>
          <a:xfrm>
            <a:off x="1827016" y="3649600"/>
            <a:ext cx="1772192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1" name="TextBox 47">
            <a:extLst>
              <a:ext uri="{FF2B5EF4-FFF2-40B4-BE49-F238E27FC236}">
                <a16:creationId xmlns:a16="http://schemas.microsoft.com/office/drawing/2014/main" id="{17D281B3-D5D5-44DE-B9CE-B948BDDF4848}"/>
              </a:ext>
            </a:extLst>
          </p:cNvPr>
          <p:cNvSpPr txBox="1"/>
          <p:nvPr/>
        </p:nvSpPr>
        <p:spPr>
          <a:xfrm>
            <a:off x="1981841" y="3364225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ก.พ.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2" name="TextBox 41">
            <a:extLst>
              <a:ext uri="{FF2B5EF4-FFF2-40B4-BE49-F238E27FC236}">
                <a16:creationId xmlns:a16="http://schemas.microsoft.com/office/drawing/2014/main" id="{2DCAAA9D-8465-4762-9F7E-FD7C647AC203}"/>
              </a:ext>
            </a:extLst>
          </p:cNvPr>
          <p:cNvSpPr txBox="1"/>
          <p:nvPr/>
        </p:nvSpPr>
        <p:spPr>
          <a:xfrm>
            <a:off x="631625" y="3614014"/>
            <a:ext cx="1396433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 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3" name="TextBox 47">
            <a:extLst>
              <a:ext uri="{FF2B5EF4-FFF2-40B4-BE49-F238E27FC236}">
                <a16:creationId xmlns:a16="http://schemas.microsoft.com/office/drawing/2014/main" id="{4DD6EE7A-3A7A-4DD8-AF17-D70B443F1D6C}"/>
              </a:ext>
            </a:extLst>
          </p:cNvPr>
          <p:cNvSpPr txBox="1"/>
          <p:nvPr/>
        </p:nvSpPr>
        <p:spPr>
          <a:xfrm>
            <a:off x="391591" y="3357445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1-2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4" name="TextBox 41">
            <a:extLst>
              <a:ext uri="{FF2B5EF4-FFF2-40B4-BE49-F238E27FC236}">
                <a16:creationId xmlns:a16="http://schemas.microsoft.com/office/drawing/2014/main" id="{ED70BE44-05A3-4587-A2E5-C6102E4A32E6}"/>
              </a:ext>
            </a:extLst>
          </p:cNvPr>
          <p:cNvSpPr txBox="1"/>
          <p:nvPr/>
        </p:nvSpPr>
        <p:spPr>
          <a:xfrm>
            <a:off x="2809534" y="5356518"/>
            <a:ext cx="1850084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 ช่วงที่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05" name="TextBox 47">
            <a:extLst>
              <a:ext uri="{FF2B5EF4-FFF2-40B4-BE49-F238E27FC236}">
                <a16:creationId xmlns:a16="http://schemas.microsoft.com/office/drawing/2014/main" id="{8E5AC40C-20E1-4657-8A65-2BE2AEF6522B}"/>
              </a:ext>
            </a:extLst>
          </p:cNvPr>
          <p:cNvSpPr txBox="1"/>
          <p:nvPr/>
        </p:nvSpPr>
        <p:spPr>
          <a:xfrm>
            <a:off x="2774559" y="5086988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15-16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6" name="TextBox 41">
            <a:extLst>
              <a:ext uri="{FF2B5EF4-FFF2-40B4-BE49-F238E27FC236}">
                <a16:creationId xmlns:a16="http://schemas.microsoft.com/office/drawing/2014/main" id="{59941AA9-1963-4343-A470-3EA0C45DFCEE}"/>
              </a:ext>
            </a:extLst>
          </p:cNvPr>
          <p:cNvSpPr txBox="1"/>
          <p:nvPr/>
        </p:nvSpPr>
        <p:spPr>
          <a:xfrm>
            <a:off x="4502257" y="5394881"/>
            <a:ext cx="1858716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07" name="TextBox 47">
            <a:extLst>
              <a:ext uri="{FF2B5EF4-FFF2-40B4-BE49-F238E27FC236}">
                <a16:creationId xmlns:a16="http://schemas.microsoft.com/office/drawing/2014/main" id="{5A769A81-12D1-4F34-AF7E-CA52CAD651AF}"/>
              </a:ext>
            </a:extLst>
          </p:cNvPr>
          <p:cNvSpPr txBox="1"/>
          <p:nvPr/>
        </p:nvSpPr>
        <p:spPr>
          <a:xfrm>
            <a:off x="4445389" y="5080821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08" name="TextBox 41">
            <a:extLst>
              <a:ext uri="{FF2B5EF4-FFF2-40B4-BE49-F238E27FC236}">
                <a16:creationId xmlns:a16="http://schemas.microsoft.com/office/drawing/2014/main" id="{78865B0E-D91A-41A8-A50B-C83AB74D3AA9}"/>
              </a:ext>
            </a:extLst>
          </p:cNvPr>
          <p:cNvSpPr txBox="1"/>
          <p:nvPr/>
        </p:nvSpPr>
        <p:spPr>
          <a:xfrm>
            <a:off x="6195695" y="5372396"/>
            <a:ext cx="1374871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09" name="TextBox 47">
            <a:extLst>
              <a:ext uri="{FF2B5EF4-FFF2-40B4-BE49-F238E27FC236}">
                <a16:creationId xmlns:a16="http://schemas.microsoft.com/office/drawing/2014/main" id="{EDC04575-09AB-4FD1-8393-18E385556A6C}"/>
              </a:ext>
            </a:extLst>
          </p:cNvPr>
          <p:cNvSpPr txBox="1"/>
          <p:nvPr/>
        </p:nvSpPr>
        <p:spPr>
          <a:xfrm>
            <a:off x="5914344" y="5091062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6-7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0" name="TextBox 41">
            <a:extLst>
              <a:ext uri="{FF2B5EF4-FFF2-40B4-BE49-F238E27FC236}">
                <a16:creationId xmlns:a16="http://schemas.microsoft.com/office/drawing/2014/main" id="{D462B6B8-5F5D-453C-BDD7-DAF7E2115B34}"/>
              </a:ext>
            </a:extLst>
          </p:cNvPr>
          <p:cNvSpPr txBox="1"/>
          <p:nvPr/>
        </p:nvSpPr>
        <p:spPr>
          <a:xfrm>
            <a:off x="7644679" y="5390196"/>
            <a:ext cx="149338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ปลายน้ำ 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11" name="TextBox 47">
            <a:extLst>
              <a:ext uri="{FF2B5EF4-FFF2-40B4-BE49-F238E27FC236}">
                <a16:creationId xmlns:a16="http://schemas.microsoft.com/office/drawing/2014/main" id="{D0A8564F-E769-4A59-A0B5-E0D1C90D5DA4}"/>
              </a:ext>
            </a:extLst>
          </p:cNvPr>
          <p:cNvSpPr txBox="1"/>
          <p:nvPr/>
        </p:nvSpPr>
        <p:spPr>
          <a:xfrm>
            <a:off x="7395298" y="5088036"/>
            <a:ext cx="1972453" cy="26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11-12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A9B38CB2-0469-4357-A30D-4E7DB2761163}"/>
              </a:ext>
            </a:extLst>
          </p:cNvPr>
          <p:cNvSpPr txBox="1"/>
          <p:nvPr/>
        </p:nvSpPr>
        <p:spPr>
          <a:xfrm>
            <a:off x="8989819" y="5448837"/>
            <a:ext cx="1352590" cy="91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ถอดบทเรียน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การนำ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ไปใช้ของโรงเรียนแกนนำ </a:t>
            </a:r>
            <a:endParaRPr kumimoji="0" lang="en-US" sz="1400" b="0" i="0" u="none" strike="noStrike" kern="1200" cap="none" spc="149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13" name="TextBox 47">
            <a:extLst>
              <a:ext uri="{FF2B5EF4-FFF2-40B4-BE49-F238E27FC236}">
                <a16:creationId xmlns:a16="http://schemas.microsoft.com/office/drawing/2014/main" id="{285EDE5B-D498-4ED2-A66E-E105ACF88B1C}"/>
              </a:ext>
            </a:extLst>
          </p:cNvPr>
          <p:cNvSpPr txBox="1"/>
          <p:nvPr/>
        </p:nvSpPr>
        <p:spPr>
          <a:xfrm>
            <a:off x="8992367" y="5088036"/>
            <a:ext cx="1327311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4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ส.ค.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sp>
        <p:nvSpPr>
          <p:cNvPr id="115" name="TextBox 41">
            <a:extLst>
              <a:ext uri="{FF2B5EF4-FFF2-40B4-BE49-F238E27FC236}">
                <a16:creationId xmlns:a16="http://schemas.microsoft.com/office/drawing/2014/main" id="{4EC8EF0E-9920-4FCD-9AF9-6E11953F2E0C}"/>
              </a:ext>
            </a:extLst>
          </p:cNvPr>
          <p:cNvSpPr txBox="1"/>
          <p:nvPr/>
        </p:nvSpPr>
        <p:spPr>
          <a:xfrm>
            <a:off x="8360522" y="3642805"/>
            <a:ext cx="2597762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เวที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Pre – DE </a:t>
            </a:r>
            <a:br>
              <a:rPr kumimoji="0" lang="th-TH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ช่วงต้นน้ำ</a:t>
            </a:r>
            <a:endParaRPr kumimoji="0" lang="en-US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2521389B-443D-4CB0-B8A8-2C46A038AC69}"/>
              </a:ext>
            </a:extLst>
          </p:cNvPr>
          <p:cNvSpPr txBox="1"/>
          <p:nvPr/>
        </p:nvSpPr>
        <p:spPr>
          <a:xfrm>
            <a:off x="10152221" y="1749768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17" name="TextBox 47">
            <a:extLst>
              <a:ext uri="{FF2B5EF4-FFF2-40B4-BE49-F238E27FC236}">
                <a16:creationId xmlns:a16="http://schemas.microsoft.com/office/drawing/2014/main" id="{5BE92CC5-702F-4E72-A129-5F6F0C7B8B17}"/>
              </a:ext>
            </a:extLst>
          </p:cNvPr>
          <p:cNvSpPr txBox="1"/>
          <p:nvPr/>
        </p:nvSpPr>
        <p:spPr>
          <a:xfrm>
            <a:off x="10174732" y="147194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12-13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18" name="Group 13">
            <a:extLst>
              <a:ext uri="{FF2B5EF4-FFF2-40B4-BE49-F238E27FC236}">
                <a16:creationId xmlns:a16="http://schemas.microsoft.com/office/drawing/2014/main" id="{7738093A-FC7E-4AC8-B9CF-DF46CB024B66}"/>
              </a:ext>
            </a:extLst>
          </p:cNvPr>
          <p:cNvGrpSpPr/>
          <p:nvPr/>
        </p:nvGrpSpPr>
        <p:grpSpPr>
          <a:xfrm>
            <a:off x="3182393" y="1081702"/>
            <a:ext cx="151980" cy="401044"/>
            <a:chOff x="-1" y="230189"/>
            <a:chExt cx="303960" cy="802088"/>
          </a:xfrm>
        </p:grpSpPr>
        <p:sp>
          <p:nvSpPr>
            <p:cNvPr id="119" name="AutoShape 14">
              <a:extLst>
                <a:ext uri="{FF2B5EF4-FFF2-40B4-BE49-F238E27FC236}">
                  <a16:creationId xmlns:a16="http://schemas.microsoft.com/office/drawing/2014/main" id="{C80DC186-59DD-468C-9A44-9AF043CE59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0" name="Picture 15">
              <a:extLst>
                <a:ext uri="{FF2B5EF4-FFF2-40B4-BE49-F238E27FC236}">
                  <a16:creationId xmlns:a16="http://schemas.microsoft.com/office/drawing/2014/main" id="{641140B9-9765-46C1-BB82-8824025BC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1" name="Group 13">
            <a:extLst>
              <a:ext uri="{FF2B5EF4-FFF2-40B4-BE49-F238E27FC236}">
                <a16:creationId xmlns:a16="http://schemas.microsoft.com/office/drawing/2014/main" id="{B771288C-38B3-4AF4-B8C6-5AFA807862AE}"/>
              </a:ext>
            </a:extLst>
          </p:cNvPr>
          <p:cNvGrpSpPr/>
          <p:nvPr/>
        </p:nvGrpSpPr>
        <p:grpSpPr>
          <a:xfrm>
            <a:off x="4714300" y="1079584"/>
            <a:ext cx="151980" cy="401044"/>
            <a:chOff x="-1" y="230189"/>
            <a:chExt cx="303960" cy="802088"/>
          </a:xfrm>
        </p:grpSpPr>
        <p:sp>
          <p:nvSpPr>
            <p:cNvPr id="122" name="AutoShape 14">
              <a:extLst>
                <a:ext uri="{FF2B5EF4-FFF2-40B4-BE49-F238E27FC236}">
                  <a16:creationId xmlns:a16="http://schemas.microsoft.com/office/drawing/2014/main" id="{6E6FFF0E-C205-43BD-B589-BF436918B72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3" name="Picture 15">
              <a:extLst>
                <a:ext uri="{FF2B5EF4-FFF2-40B4-BE49-F238E27FC236}">
                  <a16:creationId xmlns:a16="http://schemas.microsoft.com/office/drawing/2014/main" id="{A46FBA73-B1AF-40D5-A8F4-E0A8CE220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4" name="Group 13">
            <a:extLst>
              <a:ext uri="{FF2B5EF4-FFF2-40B4-BE49-F238E27FC236}">
                <a16:creationId xmlns:a16="http://schemas.microsoft.com/office/drawing/2014/main" id="{7175FCA0-17AB-45F6-AE2D-DB43E6700961}"/>
              </a:ext>
            </a:extLst>
          </p:cNvPr>
          <p:cNvGrpSpPr/>
          <p:nvPr/>
        </p:nvGrpSpPr>
        <p:grpSpPr>
          <a:xfrm>
            <a:off x="6210957" y="1088835"/>
            <a:ext cx="151980" cy="401044"/>
            <a:chOff x="-1" y="230189"/>
            <a:chExt cx="303960" cy="802088"/>
          </a:xfrm>
        </p:grpSpPr>
        <p:sp>
          <p:nvSpPr>
            <p:cNvPr id="125" name="AutoShape 14">
              <a:extLst>
                <a:ext uri="{FF2B5EF4-FFF2-40B4-BE49-F238E27FC236}">
                  <a16:creationId xmlns:a16="http://schemas.microsoft.com/office/drawing/2014/main" id="{EBEBB5E2-6B48-4CA2-95AC-43F09E4A0CE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6" name="Picture 15">
              <a:extLst>
                <a:ext uri="{FF2B5EF4-FFF2-40B4-BE49-F238E27FC236}">
                  <a16:creationId xmlns:a16="http://schemas.microsoft.com/office/drawing/2014/main" id="{C8719D3B-6FA5-48F4-8F54-3806C779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27" name="Group 13">
            <a:extLst>
              <a:ext uri="{FF2B5EF4-FFF2-40B4-BE49-F238E27FC236}">
                <a16:creationId xmlns:a16="http://schemas.microsoft.com/office/drawing/2014/main" id="{6C9FAD0B-C69B-4DC2-AA21-20F97E2E0F9E}"/>
              </a:ext>
            </a:extLst>
          </p:cNvPr>
          <p:cNvGrpSpPr/>
          <p:nvPr/>
        </p:nvGrpSpPr>
        <p:grpSpPr>
          <a:xfrm>
            <a:off x="9378929" y="1088735"/>
            <a:ext cx="151980" cy="401044"/>
            <a:chOff x="-1" y="230189"/>
            <a:chExt cx="303960" cy="802088"/>
          </a:xfrm>
        </p:grpSpPr>
        <p:sp>
          <p:nvSpPr>
            <p:cNvPr id="128" name="AutoShape 14">
              <a:extLst>
                <a:ext uri="{FF2B5EF4-FFF2-40B4-BE49-F238E27FC236}">
                  <a16:creationId xmlns:a16="http://schemas.microsoft.com/office/drawing/2014/main" id="{55097659-F996-4BF6-89B1-7A959F10672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29" name="Picture 15">
              <a:extLst>
                <a:ext uri="{FF2B5EF4-FFF2-40B4-BE49-F238E27FC236}">
                  <a16:creationId xmlns:a16="http://schemas.microsoft.com/office/drawing/2014/main" id="{70085A22-FDCC-43FE-BB41-53125028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45F42DB9-8A6E-46FE-9DFA-C0D83B950DA8}"/>
              </a:ext>
            </a:extLst>
          </p:cNvPr>
          <p:cNvGrpSpPr/>
          <p:nvPr/>
        </p:nvGrpSpPr>
        <p:grpSpPr>
          <a:xfrm>
            <a:off x="10766287" y="1074929"/>
            <a:ext cx="151980" cy="401044"/>
            <a:chOff x="-1" y="230189"/>
            <a:chExt cx="303960" cy="802088"/>
          </a:xfrm>
        </p:grpSpPr>
        <p:sp>
          <p:nvSpPr>
            <p:cNvPr id="131" name="AutoShape 14">
              <a:extLst>
                <a:ext uri="{FF2B5EF4-FFF2-40B4-BE49-F238E27FC236}">
                  <a16:creationId xmlns:a16="http://schemas.microsoft.com/office/drawing/2014/main" id="{382F1D55-EBB5-4AC5-B11E-8E2986FE1A22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2" name="Picture 15">
              <a:extLst>
                <a:ext uri="{FF2B5EF4-FFF2-40B4-BE49-F238E27FC236}">
                  <a16:creationId xmlns:a16="http://schemas.microsoft.com/office/drawing/2014/main" id="{D5727D7E-3009-4FC3-81D4-C460EBD9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3" name="Group 13">
            <a:extLst>
              <a:ext uri="{FF2B5EF4-FFF2-40B4-BE49-F238E27FC236}">
                <a16:creationId xmlns:a16="http://schemas.microsoft.com/office/drawing/2014/main" id="{E6CAE8B5-4786-42B9-92CA-17114FD368BB}"/>
              </a:ext>
            </a:extLst>
          </p:cNvPr>
          <p:cNvGrpSpPr/>
          <p:nvPr/>
        </p:nvGrpSpPr>
        <p:grpSpPr>
          <a:xfrm>
            <a:off x="1233215" y="2903732"/>
            <a:ext cx="151980" cy="401044"/>
            <a:chOff x="-1" y="230189"/>
            <a:chExt cx="303960" cy="802088"/>
          </a:xfrm>
        </p:grpSpPr>
        <p:sp>
          <p:nvSpPr>
            <p:cNvPr id="134" name="AutoShape 14">
              <a:extLst>
                <a:ext uri="{FF2B5EF4-FFF2-40B4-BE49-F238E27FC236}">
                  <a16:creationId xmlns:a16="http://schemas.microsoft.com/office/drawing/2014/main" id="{70B83AF2-8BF0-4B2C-AA0A-2DA03E05EDC9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5" name="Picture 15">
              <a:extLst>
                <a:ext uri="{FF2B5EF4-FFF2-40B4-BE49-F238E27FC236}">
                  <a16:creationId xmlns:a16="http://schemas.microsoft.com/office/drawing/2014/main" id="{A2F9BE86-CA57-44DE-9EEB-253E8258F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6" name="Group 13">
            <a:extLst>
              <a:ext uri="{FF2B5EF4-FFF2-40B4-BE49-F238E27FC236}">
                <a16:creationId xmlns:a16="http://schemas.microsoft.com/office/drawing/2014/main" id="{42CA8AF5-2374-4515-809F-DDEDBB99E845}"/>
              </a:ext>
            </a:extLst>
          </p:cNvPr>
          <p:cNvGrpSpPr/>
          <p:nvPr/>
        </p:nvGrpSpPr>
        <p:grpSpPr>
          <a:xfrm>
            <a:off x="2636906" y="2861847"/>
            <a:ext cx="151980" cy="401044"/>
            <a:chOff x="-1" y="230189"/>
            <a:chExt cx="303960" cy="802088"/>
          </a:xfrm>
        </p:grpSpPr>
        <p:sp>
          <p:nvSpPr>
            <p:cNvPr id="137" name="AutoShape 14">
              <a:extLst>
                <a:ext uri="{FF2B5EF4-FFF2-40B4-BE49-F238E27FC236}">
                  <a16:creationId xmlns:a16="http://schemas.microsoft.com/office/drawing/2014/main" id="{F1496181-657D-45D5-B863-8511898081B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38" name="Picture 15">
              <a:extLst>
                <a:ext uri="{FF2B5EF4-FFF2-40B4-BE49-F238E27FC236}">
                  <a16:creationId xmlns:a16="http://schemas.microsoft.com/office/drawing/2014/main" id="{FC6AFCE5-05B2-4765-930E-39ED1C74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39" name="Group 13">
            <a:extLst>
              <a:ext uri="{FF2B5EF4-FFF2-40B4-BE49-F238E27FC236}">
                <a16:creationId xmlns:a16="http://schemas.microsoft.com/office/drawing/2014/main" id="{CD3ADB81-8093-4CCF-97F9-AE15C9FF4418}"/>
              </a:ext>
            </a:extLst>
          </p:cNvPr>
          <p:cNvGrpSpPr/>
          <p:nvPr/>
        </p:nvGrpSpPr>
        <p:grpSpPr>
          <a:xfrm>
            <a:off x="3973497" y="2907660"/>
            <a:ext cx="151980" cy="401044"/>
            <a:chOff x="-1" y="230189"/>
            <a:chExt cx="303960" cy="802088"/>
          </a:xfrm>
        </p:grpSpPr>
        <p:sp>
          <p:nvSpPr>
            <p:cNvPr id="140" name="AutoShape 14">
              <a:extLst>
                <a:ext uri="{FF2B5EF4-FFF2-40B4-BE49-F238E27FC236}">
                  <a16:creationId xmlns:a16="http://schemas.microsoft.com/office/drawing/2014/main" id="{E9216142-C622-4E29-9BD8-AFCE7630A64D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1" name="Picture 15">
              <a:extLst>
                <a:ext uri="{FF2B5EF4-FFF2-40B4-BE49-F238E27FC236}">
                  <a16:creationId xmlns:a16="http://schemas.microsoft.com/office/drawing/2014/main" id="{4751B6AE-4C2C-4DB1-9770-294FDF4F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2" name="Group 13">
            <a:extLst>
              <a:ext uri="{FF2B5EF4-FFF2-40B4-BE49-F238E27FC236}">
                <a16:creationId xmlns:a16="http://schemas.microsoft.com/office/drawing/2014/main" id="{738CC36E-8A6D-4BE0-AFB8-6209AADD0791}"/>
              </a:ext>
            </a:extLst>
          </p:cNvPr>
          <p:cNvGrpSpPr/>
          <p:nvPr/>
        </p:nvGrpSpPr>
        <p:grpSpPr>
          <a:xfrm>
            <a:off x="6807038" y="2901367"/>
            <a:ext cx="151980" cy="401044"/>
            <a:chOff x="-1" y="230189"/>
            <a:chExt cx="303960" cy="802088"/>
          </a:xfrm>
        </p:grpSpPr>
        <p:sp>
          <p:nvSpPr>
            <p:cNvPr id="143" name="AutoShape 14">
              <a:extLst>
                <a:ext uri="{FF2B5EF4-FFF2-40B4-BE49-F238E27FC236}">
                  <a16:creationId xmlns:a16="http://schemas.microsoft.com/office/drawing/2014/main" id="{D252A094-8E4C-44C1-BB20-565B03B8721C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4" name="Picture 15">
              <a:extLst>
                <a:ext uri="{FF2B5EF4-FFF2-40B4-BE49-F238E27FC236}">
                  <a16:creationId xmlns:a16="http://schemas.microsoft.com/office/drawing/2014/main" id="{11BFB2A5-FBB7-4DB2-B7CB-AC71E3DB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5" name="Group 13">
            <a:extLst>
              <a:ext uri="{FF2B5EF4-FFF2-40B4-BE49-F238E27FC236}">
                <a16:creationId xmlns:a16="http://schemas.microsoft.com/office/drawing/2014/main" id="{08DE3416-5689-4407-8159-FC22FE84FC12}"/>
              </a:ext>
            </a:extLst>
          </p:cNvPr>
          <p:cNvGrpSpPr/>
          <p:nvPr/>
        </p:nvGrpSpPr>
        <p:grpSpPr>
          <a:xfrm>
            <a:off x="9540352" y="2909378"/>
            <a:ext cx="151980" cy="401044"/>
            <a:chOff x="-1" y="230189"/>
            <a:chExt cx="303960" cy="802088"/>
          </a:xfrm>
        </p:grpSpPr>
        <p:sp>
          <p:nvSpPr>
            <p:cNvPr id="146" name="AutoShape 14">
              <a:extLst>
                <a:ext uri="{FF2B5EF4-FFF2-40B4-BE49-F238E27FC236}">
                  <a16:creationId xmlns:a16="http://schemas.microsoft.com/office/drawing/2014/main" id="{2B26078F-C955-421E-8C19-691AB314E35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47" name="Picture 15">
              <a:extLst>
                <a:ext uri="{FF2B5EF4-FFF2-40B4-BE49-F238E27FC236}">
                  <a16:creationId xmlns:a16="http://schemas.microsoft.com/office/drawing/2014/main" id="{0F225103-326B-4B84-817F-3BF79250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48" name="Group 13">
            <a:extLst>
              <a:ext uri="{FF2B5EF4-FFF2-40B4-BE49-F238E27FC236}">
                <a16:creationId xmlns:a16="http://schemas.microsoft.com/office/drawing/2014/main" id="{4EDCF5E7-9532-4861-B941-5621E00E50E6}"/>
              </a:ext>
            </a:extLst>
          </p:cNvPr>
          <p:cNvGrpSpPr/>
          <p:nvPr/>
        </p:nvGrpSpPr>
        <p:grpSpPr>
          <a:xfrm>
            <a:off x="10931083" y="2909356"/>
            <a:ext cx="151980" cy="401044"/>
            <a:chOff x="-1" y="230189"/>
            <a:chExt cx="303960" cy="802088"/>
          </a:xfrm>
        </p:grpSpPr>
        <p:sp>
          <p:nvSpPr>
            <p:cNvPr id="149" name="AutoShape 14">
              <a:extLst>
                <a:ext uri="{FF2B5EF4-FFF2-40B4-BE49-F238E27FC236}">
                  <a16:creationId xmlns:a16="http://schemas.microsoft.com/office/drawing/2014/main" id="{F8C93A8A-47B0-48A4-AA3F-7083B51ACE9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0" name="Picture 15">
              <a:extLst>
                <a:ext uri="{FF2B5EF4-FFF2-40B4-BE49-F238E27FC236}">
                  <a16:creationId xmlns:a16="http://schemas.microsoft.com/office/drawing/2014/main" id="{EF64ED73-8242-449B-A77E-5DE1970F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1" name="Group 13">
            <a:extLst>
              <a:ext uri="{FF2B5EF4-FFF2-40B4-BE49-F238E27FC236}">
                <a16:creationId xmlns:a16="http://schemas.microsoft.com/office/drawing/2014/main" id="{479045DE-C1EC-40B1-BCF6-E120C117E4F6}"/>
              </a:ext>
            </a:extLst>
          </p:cNvPr>
          <p:cNvGrpSpPr/>
          <p:nvPr/>
        </p:nvGrpSpPr>
        <p:grpSpPr>
          <a:xfrm>
            <a:off x="3703681" y="4658624"/>
            <a:ext cx="151980" cy="401044"/>
            <a:chOff x="-1" y="230189"/>
            <a:chExt cx="303960" cy="802088"/>
          </a:xfrm>
        </p:grpSpPr>
        <p:sp>
          <p:nvSpPr>
            <p:cNvPr id="152" name="AutoShape 14">
              <a:extLst>
                <a:ext uri="{FF2B5EF4-FFF2-40B4-BE49-F238E27FC236}">
                  <a16:creationId xmlns:a16="http://schemas.microsoft.com/office/drawing/2014/main" id="{8A032CAA-7153-4530-86BD-F606A692BC13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3" name="Picture 15">
              <a:extLst>
                <a:ext uri="{FF2B5EF4-FFF2-40B4-BE49-F238E27FC236}">
                  <a16:creationId xmlns:a16="http://schemas.microsoft.com/office/drawing/2014/main" id="{82D73B76-9B22-4ED3-8D64-865B3159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4" name="Group 13">
            <a:extLst>
              <a:ext uri="{FF2B5EF4-FFF2-40B4-BE49-F238E27FC236}">
                <a16:creationId xmlns:a16="http://schemas.microsoft.com/office/drawing/2014/main" id="{8448C23F-0152-4900-BF08-020FB9585702}"/>
              </a:ext>
            </a:extLst>
          </p:cNvPr>
          <p:cNvGrpSpPr/>
          <p:nvPr/>
        </p:nvGrpSpPr>
        <p:grpSpPr>
          <a:xfrm>
            <a:off x="5351060" y="4651736"/>
            <a:ext cx="151980" cy="401044"/>
            <a:chOff x="-1" y="230189"/>
            <a:chExt cx="303960" cy="802088"/>
          </a:xfrm>
        </p:grpSpPr>
        <p:sp>
          <p:nvSpPr>
            <p:cNvPr id="155" name="AutoShape 14">
              <a:extLst>
                <a:ext uri="{FF2B5EF4-FFF2-40B4-BE49-F238E27FC236}">
                  <a16:creationId xmlns:a16="http://schemas.microsoft.com/office/drawing/2014/main" id="{C37856B6-AF5C-4F68-9508-7FAFF00D263B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6" name="Picture 15">
              <a:extLst>
                <a:ext uri="{FF2B5EF4-FFF2-40B4-BE49-F238E27FC236}">
                  <a16:creationId xmlns:a16="http://schemas.microsoft.com/office/drawing/2014/main" id="{E4FEFC76-0C58-402C-ACCC-F71D68A84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57" name="Group 13">
            <a:extLst>
              <a:ext uri="{FF2B5EF4-FFF2-40B4-BE49-F238E27FC236}">
                <a16:creationId xmlns:a16="http://schemas.microsoft.com/office/drawing/2014/main" id="{AD55CA94-5E76-44C5-BE55-91208F07ED32}"/>
              </a:ext>
            </a:extLst>
          </p:cNvPr>
          <p:cNvGrpSpPr/>
          <p:nvPr/>
        </p:nvGrpSpPr>
        <p:grpSpPr>
          <a:xfrm>
            <a:off x="6805305" y="4666911"/>
            <a:ext cx="151980" cy="401044"/>
            <a:chOff x="-1" y="230189"/>
            <a:chExt cx="303960" cy="802088"/>
          </a:xfrm>
        </p:grpSpPr>
        <p:sp>
          <p:nvSpPr>
            <p:cNvPr id="158" name="AutoShape 14">
              <a:extLst>
                <a:ext uri="{FF2B5EF4-FFF2-40B4-BE49-F238E27FC236}">
                  <a16:creationId xmlns:a16="http://schemas.microsoft.com/office/drawing/2014/main" id="{589AFCE1-55D8-4C77-B0E5-B4DDBEBF1436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59" name="Picture 15">
              <a:extLst>
                <a:ext uri="{FF2B5EF4-FFF2-40B4-BE49-F238E27FC236}">
                  <a16:creationId xmlns:a16="http://schemas.microsoft.com/office/drawing/2014/main" id="{07C74FD2-9391-45B6-9C6C-3375A3A0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grpSp>
        <p:nvGrpSpPr>
          <p:cNvPr id="163" name="Group 13">
            <a:extLst>
              <a:ext uri="{FF2B5EF4-FFF2-40B4-BE49-F238E27FC236}">
                <a16:creationId xmlns:a16="http://schemas.microsoft.com/office/drawing/2014/main" id="{7B3913C5-D51A-4900-9A99-9167BE9F3901}"/>
              </a:ext>
            </a:extLst>
          </p:cNvPr>
          <p:cNvGrpSpPr/>
          <p:nvPr/>
        </p:nvGrpSpPr>
        <p:grpSpPr>
          <a:xfrm>
            <a:off x="9574774" y="4680110"/>
            <a:ext cx="151980" cy="401044"/>
            <a:chOff x="-1" y="230189"/>
            <a:chExt cx="303960" cy="802088"/>
          </a:xfrm>
        </p:grpSpPr>
        <p:sp>
          <p:nvSpPr>
            <p:cNvPr id="164" name="AutoShape 14">
              <a:extLst>
                <a:ext uri="{FF2B5EF4-FFF2-40B4-BE49-F238E27FC236}">
                  <a16:creationId xmlns:a16="http://schemas.microsoft.com/office/drawing/2014/main" id="{BA71D9D8-64F8-4D13-94F9-C7F779F6862F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65" name="Picture 15">
              <a:extLst>
                <a:ext uri="{FF2B5EF4-FFF2-40B4-BE49-F238E27FC236}">
                  <a16:creationId xmlns:a16="http://schemas.microsoft.com/office/drawing/2014/main" id="{EB1F6757-ADDF-4EF7-B1FD-B9B61551E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025" b="48850"/>
          <a:stretch>
            <a:fillRect/>
          </a:stretch>
        </p:blipFill>
        <p:spPr>
          <a:xfrm rot="20739043">
            <a:off x="10197546" y="4674224"/>
            <a:ext cx="1598649" cy="1531687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B71B342-9D4F-4702-BB14-DED1890F17AD}"/>
              </a:ext>
            </a:extLst>
          </p:cNvPr>
          <p:cNvGrpSpPr/>
          <p:nvPr/>
        </p:nvGrpSpPr>
        <p:grpSpPr>
          <a:xfrm>
            <a:off x="11015627" y="38806"/>
            <a:ext cx="1124967" cy="429629"/>
            <a:chOff x="410726" y="564213"/>
            <a:chExt cx="1360155" cy="519450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B8EE0C2A-205F-4F61-852C-76044AE2A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1283B3B-F9D5-489E-91C8-E568E398F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BE6BBB4-CB47-4CD4-BE0A-F074CDA5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sp>
        <p:nvSpPr>
          <p:cNvPr id="114" name="TextBox 41">
            <a:extLst>
              <a:ext uri="{FF2B5EF4-FFF2-40B4-BE49-F238E27FC236}">
                <a16:creationId xmlns:a16="http://schemas.microsoft.com/office/drawing/2014/main" id="{B79F8C5F-6E64-4E8E-943F-8637CFFF293B}"/>
              </a:ext>
            </a:extLst>
          </p:cNvPr>
          <p:cNvSpPr txBox="1"/>
          <p:nvPr/>
        </p:nvSpPr>
        <p:spPr>
          <a:xfrm>
            <a:off x="7119959" y="1743716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</a:t>
            </a:r>
          </a:p>
        </p:txBody>
      </p:sp>
      <p:sp>
        <p:nvSpPr>
          <p:cNvPr id="166" name="TextBox 47">
            <a:extLst>
              <a:ext uri="{FF2B5EF4-FFF2-40B4-BE49-F238E27FC236}">
                <a16:creationId xmlns:a16="http://schemas.microsoft.com/office/drawing/2014/main" id="{BD5E0FFD-71EB-4CDF-9E5C-E2ACD742DEDD}"/>
              </a:ext>
            </a:extLst>
          </p:cNvPr>
          <p:cNvSpPr txBox="1"/>
          <p:nvPr/>
        </p:nvSpPr>
        <p:spPr>
          <a:xfrm>
            <a:off x="7175282" y="1484333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25-26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71" name="Group 13">
            <a:extLst>
              <a:ext uri="{FF2B5EF4-FFF2-40B4-BE49-F238E27FC236}">
                <a16:creationId xmlns:a16="http://schemas.microsoft.com/office/drawing/2014/main" id="{3D6AF1C0-1449-426D-8020-9BB40A81DF89}"/>
              </a:ext>
            </a:extLst>
          </p:cNvPr>
          <p:cNvGrpSpPr/>
          <p:nvPr/>
        </p:nvGrpSpPr>
        <p:grpSpPr>
          <a:xfrm>
            <a:off x="7754258" y="1076317"/>
            <a:ext cx="151980" cy="401044"/>
            <a:chOff x="-1" y="230189"/>
            <a:chExt cx="303960" cy="802088"/>
          </a:xfrm>
        </p:grpSpPr>
        <p:sp>
          <p:nvSpPr>
            <p:cNvPr id="172" name="AutoShape 14">
              <a:extLst>
                <a:ext uri="{FF2B5EF4-FFF2-40B4-BE49-F238E27FC236}">
                  <a16:creationId xmlns:a16="http://schemas.microsoft.com/office/drawing/2014/main" id="{4EC0BEB8-F938-4188-9481-B372B5AF693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3" name="Picture 15">
              <a:extLst>
                <a:ext uri="{FF2B5EF4-FFF2-40B4-BE49-F238E27FC236}">
                  <a16:creationId xmlns:a16="http://schemas.microsoft.com/office/drawing/2014/main" id="{060256D6-1611-48FC-A609-2529464C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sp>
        <p:nvSpPr>
          <p:cNvPr id="174" name="TextBox 41">
            <a:extLst>
              <a:ext uri="{FF2B5EF4-FFF2-40B4-BE49-F238E27FC236}">
                <a16:creationId xmlns:a16="http://schemas.microsoft.com/office/drawing/2014/main" id="{3A620F6E-2D89-4DA9-96DB-3A22A963DE6E}"/>
              </a:ext>
            </a:extLst>
          </p:cNvPr>
          <p:cNvSpPr txBox="1"/>
          <p:nvPr/>
        </p:nvSpPr>
        <p:spPr>
          <a:xfrm>
            <a:off x="3996396" y="1736823"/>
            <a:ext cx="1578342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การจับประเด็น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และ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Mind map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52B48E1E-8690-45FC-9A19-FEAF398BA185}"/>
              </a:ext>
            </a:extLst>
          </p:cNvPr>
          <p:cNvSpPr txBox="1"/>
          <p:nvPr/>
        </p:nvSpPr>
        <p:spPr>
          <a:xfrm>
            <a:off x="3943945" y="1480121"/>
            <a:ext cx="1682172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8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98226" y="1753231"/>
            <a:ext cx="1442954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Workshop</a:t>
            </a: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แผนที่ชุมชน</a:t>
            </a:r>
            <a:endParaRPr kumimoji="0" lang="th-TH" sz="1400" b="1" i="0" u="none" strike="noStrike" kern="1200" cap="none" spc="149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+mn-ea"/>
              <a:cs typeface="Kanit" panose="020B060402020202020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24447" y="1479042"/>
            <a:ext cx="1404216" cy="27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9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พ.ย.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76" name="Group 13">
            <a:extLst>
              <a:ext uri="{FF2B5EF4-FFF2-40B4-BE49-F238E27FC236}">
                <a16:creationId xmlns:a16="http://schemas.microsoft.com/office/drawing/2014/main" id="{8B0B2001-7075-4FAA-AE40-0F048A60352E}"/>
              </a:ext>
            </a:extLst>
          </p:cNvPr>
          <p:cNvGrpSpPr/>
          <p:nvPr/>
        </p:nvGrpSpPr>
        <p:grpSpPr>
          <a:xfrm>
            <a:off x="8082214" y="2913339"/>
            <a:ext cx="151980" cy="401044"/>
            <a:chOff x="-1" y="230189"/>
            <a:chExt cx="303960" cy="802088"/>
          </a:xfrm>
        </p:grpSpPr>
        <p:sp>
          <p:nvSpPr>
            <p:cNvPr id="177" name="AutoShape 14">
              <a:extLst>
                <a:ext uri="{FF2B5EF4-FFF2-40B4-BE49-F238E27FC236}">
                  <a16:creationId xmlns:a16="http://schemas.microsoft.com/office/drawing/2014/main" id="{B7E0A63C-031B-4571-A57F-60F3E82B0588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78" name="Picture 15">
              <a:extLst>
                <a:ext uri="{FF2B5EF4-FFF2-40B4-BE49-F238E27FC236}">
                  <a16:creationId xmlns:a16="http://schemas.microsoft.com/office/drawing/2014/main" id="{C52EAAFF-B638-4C8E-8645-35CC46D2B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4526E7-6AB9-4D29-AD23-6C275173A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53" y="840300"/>
            <a:ext cx="637965" cy="45245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003C8163-5427-4B05-9006-0A228743D3F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29" y="835865"/>
            <a:ext cx="637965" cy="452452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AC295F15-5011-418D-BD84-6FB9D6C45A0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19" y="2661409"/>
            <a:ext cx="637965" cy="452452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0D090454-F1B3-49B6-B37C-C1F9D2DEC86A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03" y="2657177"/>
            <a:ext cx="637965" cy="452452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6B8DEB25-577A-4DA0-9AD0-26AF9E404A4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24" y="2724345"/>
            <a:ext cx="493732" cy="35016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FC648D1-2E20-4F5A-81C1-CB8053A50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68" y="2662114"/>
            <a:ext cx="637965" cy="452452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17E94F23-F77D-4201-A5E1-2934BFF3A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18" y="4441265"/>
            <a:ext cx="637965" cy="452452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F44A6BA-FE92-463E-ACAD-BA63EA4F442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51" y="4438496"/>
            <a:ext cx="637965" cy="452452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D6717BD3-44B3-483E-B2F8-32FB7C73740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492" y="4442802"/>
            <a:ext cx="637965" cy="452452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6ED04CF-D89F-46F3-88F9-BCCA3082685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84" y="4446669"/>
            <a:ext cx="637965" cy="452452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091155" y="2789516"/>
            <a:ext cx="1278111" cy="572407"/>
          </a:xfrm>
          <a:prstGeom prst="rect">
            <a:avLst/>
          </a:prstGeom>
        </p:spPr>
      </p:pic>
      <p:sp>
        <p:nvSpPr>
          <p:cNvPr id="179" name="TextBox 41">
            <a:extLst>
              <a:ext uri="{FF2B5EF4-FFF2-40B4-BE49-F238E27FC236}">
                <a16:creationId xmlns:a16="http://schemas.microsoft.com/office/drawing/2014/main" id="{A8F71AB3-E1C8-43B8-8ED9-707F29D8001B}"/>
              </a:ext>
            </a:extLst>
          </p:cNvPr>
          <p:cNvSpPr txBox="1"/>
          <p:nvPr/>
        </p:nvSpPr>
        <p:spPr>
          <a:xfrm>
            <a:off x="4737560" y="3610903"/>
            <a:ext cx="1637328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 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ต้นน้ำ</a:t>
            </a:r>
            <a:b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ช่วงที่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80" name="TextBox 47">
            <a:extLst>
              <a:ext uri="{FF2B5EF4-FFF2-40B4-BE49-F238E27FC236}">
                <a16:creationId xmlns:a16="http://schemas.microsoft.com/office/drawing/2014/main" id="{D6B9B38B-C687-43A2-A58C-431D3830A16C}"/>
              </a:ext>
            </a:extLst>
          </p:cNvPr>
          <p:cNvSpPr txBox="1"/>
          <p:nvPr/>
        </p:nvSpPr>
        <p:spPr>
          <a:xfrm>
            <a:off x="4842691" y="3343379"/>
            <a:ext cx="142500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15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ธ.ค.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65</a:t>
            </a:r>
          </a:p>
        </p:txBody>
      </p:sp>
      <p:grpSp>
        <p:nvGrpSpPr>
          <p:cNvPr id="181" name="Group 13">
            <a:extLst>
              <a:ext uri="{FF2B5EF4-FFF2-40B4-BE49-F238E27FC236}">
                <a16:creationId xmlns:a16="http://schemas.microsoft.com/office/drawing/2014/main" id="{DB510230-E643-446C-AA0A-7CC1269E45A8}"/>
              </a:ext>
            </a:extLst>
          </p:cNvPr>
          <p:cNvGrpSpPr/>
          <p:nvPr/>
        </p:nvGrpSpPr>
        <p:grpSpPr>
          <a:xfrm>
            <a:off x="5454253" y="2901139"/>
            <a:ext cx="151980" cy="401044"/>
            <a:chOff x="-1" y="230189"/>
            <a:chExt cx="303960" cy="802088"/>
          </a:xfrm>
        </p:grpSpPr>
        <p:sp>
          <p:nvSpPr>
            <p:cNvPr id="182" name="AutoShape 14">
              <a:extLst>
                <a:ext uri="{FF2B5EF4-FFF2-40B4-BE49-F238E27FC236}">
                  <a16:creationId xmlns:a16="http://schemas.microsoft.com/office/drawing/2014/main" id="{0653B638-C6D0-4F6C-897C-FAF9C9A23640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83" name="Picture 15">
              <a:extLst>
                <a:ext uri="{FF2B5EF4-FFF2-40B4-BE49-F238E27FC236}">
                  <a16:creationId xmlns:a16="http://schemas.microsoft.com/office/drawing/2014/main" id="{3E8FCFD7-4D33-4BEA-8AC0-ABDA4A16A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  <p:pic>
        <p:nvPicPr>
          <p:cNvPr id="184" name="Graphic 183" descr="Anchor">
            <a:extLst>
              <a:ext uri="{FF2B5EF4-FFF2-40B4-BE49-F238E27FC236}">
                <a16:creationId xmlns:a16="http://schemas.microsoft.com/office/drawing/2014/main" id="{9D71EC26-C36C-439A-A3CA-7048723938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5400000">
            <a:off x="1611331" y="2812495"/>
            <a:ext cx="608615" cy="608615"/>
          </a:xfrm>
          <a:prstGeom prst="rect">
            <a:avLst/>
          </a:prstGeom>
        </p:spPr>
      </p:pic>
      <p:sp>
        <p:nvSpPr>
          <p:cNvPr id="185" name="TextBox 41">
            <a:extLst>
              <a:ext uri="{FF2B5EF4-FFF2-40B4-BE49-F238E27FC236}">
                <a16:creationId xmlns:a16="http://schemas.microsoft.com/office/drawing/2014/main" id="{9A80C7E9-1D68-4244-91C8-E0A34CA98AE3}"/>
              </a:ext>
            </a:extLst>
          </p:cNvPr>
          <p:cNvSpPr txBox="1"/>
          <p:nvPr/>
        </p:nvSpPr>
        <p:spPr>
          <a:xfrm>
            <a:off x="1134810" y="5382069"/>
            <a:ext cx="1772192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BAR</a:t>
            </a:r>
            <a: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 Workshop</a:t>
            </a:r>
            <a:br>
              <a:rPr kumimoji="0" lang="en-US" sz="1400" b="0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DE </a:t>
            </a: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กลางน้ำ</a:t>
            </a:r>
            <a:b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</a:br>
            <a:r>
              <a:rPr kumimoji="0" lang="th-TH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ช่วง </a:t>
            </a:r>
            <a:r>
              <a:rPr kumimoji="0" lang="en-US" sz="1400" b="1" i="0" u="none" strike="noStrike" kern="1200" cap="none" spc="149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2</a:t>
            </a:r>
          </a:p>
        </p:txBody>
      </p:sp>
      <p:sp>
        <p:nvSpPr>
          <p:cNvPr id="186" name="TextBox 47">
            <a:extLst>
              <a:ext uri="{FF2B5EF4-FFF2-40B4-BE49-F238E27FC236}">
                <a16:creationId xmlns:a16="http://schemas.microsoft.com/office/drawing/2014/main" id="{5A66AB8B-D530-4D11-B543-66940EDDE5F1}"/>
              </a:ext>
            </a:extLst>
          </p:cNvPr>
          <p:cNvSpPr txBox="1"/>
          <p:nvPr/>
        </p:nvSpPr>
        <p:spPr>
          <a:xfrm>
            <a:off x="1289635" y="5096694"/>
            <a:ext cx="1521366" cy="26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13 </a:t>
            </a:r>
            <a:r>
              <a:rPr kumimoji="0" lang="th-TH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มี.ค.</a:t>
            </a:r>
            <a:r>
              <a:rPr kumimoji="0" lang="en-US" sz="1600" b="1" i="0" u="none" strike="noStrike" kern="1200" cap="none" spc="128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anit" panose="020B0604020202020204" charset="-34"/>
                <a:ea typeface="+mn-ea"/>
                <a:cs typeface="Kanit" panose="020B0604020202020204" charset="-34"/>
              </a:rPr>
              <a:t>66</a:t>
            </a:r>
          </a:p>
        </p:txBody>
      </p:sp>
      <p:grpSp>
        <p:nvGrpSpPr>
          <p:cNvPr id="187" name="Group 13">
            <a:extLst>
              <a:ext uri="{FF2B5EF4-FFF2-40B4-BE49-F238E27FC236}">
                <a16:creationId xmlns:a16="http://schemas.microsoft.com/office/drawing/2014/main" id="{3598B530-2CA9-4876-8F07-924A2070BD12}"/>
              </a:ext>
            </a:extLst>
          </p:cNvPr>
          <p:cNvGrpSpPr/>
          <p:nvPr/>
        </p:nvGrpSpPr>
        <p:grpSpPr>
          <a:xfrm>
            <a:off x="1944700" y="4635881"/>
            <a:ext cx="151980" cy="401044"/>
            <a:chOff x="-1" y="230189"/>
            <a:chExt cx="303960" cy="802088"/>
          </a:xfrm>
        </p:grpSpPr>
        <p:sp>
          <p:nvSpPr>
            <p:cNvPr id="197" name="AutoShape 14">
              <a:extLst>
                <a:ext uri="{FF2B5EF4-FFF2-40B4-BE49-F238E27FC236}">
                  <a16:creationId xmlns:a16="http://schemas.microsoft.com/office/drawing/2014/main" id="{B477AC92-A8CD-497E-B98E-C052F49B34A7}"/>
                </a:ext>
              </a:extLst>
            </p:cNvPr>
            <p:cNvSpPr/>
            <p:nvPr/>
          </p:nvSpPr>
          <p:spPr>
            <a:xfrm rot="16200000" flipV="1">
              <a:off x="-194513" y="566163"/>
              <a:ext cx="682466" cy="10518"/>
            </a:xfrm>
            <a:prstGeom prst="line">
              <a:avLst/>
            </a:prstGeom>
            <a:ln w="19050" cap="flat">
              <a:solidFill>
                <a:srgbClr val="002060"/>
              </a:solidFill>
              <a:prstDash val="solid"/>
              <a:headEnd type="none" w="sm" len="sm"/>
              <a:tailEnd type="none" w="sm" len="sm"/>
            </a:ln>
          </p:spPr>
        </p:sp>
        <p:pic>
          <p:nvPicPr>
            <p:cNvPr id="198" name="Picture 15">
              <a:extLst>
                <a:ext uri="{FF2B5EF4-FFF2-40B4-BE49-F238E27FC236}">
                  <a16:creationId xmlns:a16="http://schemas.microsoft.com/office/drawing/2014/main" id="{E4E1D8E6-1DAD-41D5-8E77-AB90F9FF5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" y="728317"/>
              <a:ext cx="303960" cy="303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31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2C12ABB8-234E-4753-B656-05F19EFF7F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087CF6-6790-4A77-8019-4FF717E86C21}"/>
              </a:ext>
            </a:extLst>
          </p:cNvPr>
          <p:cNvGrpSpPr/>
          <p:nvPr/>
        </p:nvGrpSpPr>
        <p:grpSpPr>
          <a:xfrm>
            <a:off x="4277139" y="1623026"/>
            <a:ext cx="3637722" cy="3611948"/>
            <a:chOff x="4277139" y="1023552"/>
            <a:chExt cx="3637722" cy="3611948"/>
          </a:xfrm>
        </p:grpSpPr>
        <p:pic>
          <p:nvPicPr>
            <p:cNvPr id="19" name="Graphic 18" descr="Coffee">
              <a:extLst>
                <a:ext uri="{FF2B5EF4-FFF2-40B4-BE49-F238E27FC236}">
                  <a16:creationId xmlns:a16="http://schemas.microsoft.com/office/drawing/2014/main" id="{35F0CD0C-078A-404E-9CA6-F1464E44C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93276" y="1023552"/>
              <a:ext cx="2405448" cy="2405448"/>
            </a:xfrm>
            <a:prstGeom prst="rect">
              <a:avLst/>
            </a:prstGeom>
          </p:spPr>
        </p:pic>
        <p:sp>
          <p:nvSpPr>
            <p:cNvPr id="20" name="Google Shape;538;p41">
              <a:extLst>
                <a:ext uri="{FF2B5EF4-FFF2-40B4-BE49-F238E27FC236}">
                  <a16:creationId xmlns:a16="http://schemas.microsoft.com/office/drawing/2014/main" id="{894E980B-7363-44E0-BDCB-7770CACB36A2}"/>
                </a:ext>
              </a:extLst>
            </p:cNvPr>
            <p:cNvSpPr txBox="1">
              <a:spLocks/>
            </p:cNvSpPr>
            <p:nvPr/>
          </p:nvSpPr>
          <p:spPr>
            <a:xfrm>
              <a:off x="4277139" y="3429000"/>
              <a:ext cx="3637722" cy="12065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loud" panose="02000000000000000000" pitchFamily="50" charset="-34"/>
                  <a:ea typeface="+mj-ea"/>
                  <a:cs typeface="Cloud" panose="02000000000000000000" pitchFamily="50" charset="-34"/>
                </a:rPr>
                <a:t>BREAK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673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17B64A-5159-46A7-A938-A083CA136A4D}"/>
              </a:ext>
            </a:extLst>
          </p:cNvPr>
          <p:cNvSpPr txBox="1"/>
          <p:nvPr/>
        </p:nvSpPr>
        <p:spPr>
          <a:xfrm>
            <a:off x="2453640" y="1219201"/>
            <a:ext cx="72847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2800" b="1" kern="0" dirty="0">
                <a:solidFill>
                  <a:srgbClr val="FFFFFF"/>
                </a:solidFill>
                <a:latin typeface="Kanit" pitchFamily="2" charset="-34"/>
                <a:cs typeface="Kanit" pitchFamily="2" charset="-34"/>
                <a:sym typeface="Arial"/>
              </a:rPr>
              <a:t>THANK</a:t>
            </a:r>
          </a:p>
          <a:p>
            <a:pPr algn="r" defTabSz="1219170">
              <a:buClr>
                <a:srgbClr val="000000"/>
              </a:buClr>
            </a:pPr>
            <a:r>
              <a:rPr lang="en-US" sz="12800" b="1" kern="0" dirty="0">
                <a:solidFill>
                  <a:srgbClr val="FFFFFF"/>
                </a:solidFill>
                <a:latin typeface="Kanit" pitchFamily="2" charset="-34"/>
                <a:cs typeface="Kanit" pitchFamily="2" charset="-34"/>
                <a:sym typeface="Arial"/>
              </a:rPr>
              <a:t>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D87DB-4E35-4C97-BCF8-A49FDE620BFE}"/>
              </a:ext>
            </a:extLst>
          </p:cNvPr>
          <p:cNvSpPr/>
          <p:nvPr/>
        </p:nvSpPr>
        <p:spPr>
          <a:xfrm>
            <a:off x="2576721" y="3616960"/>
            <a:ext cx="3423920" cy="104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B112BC-AFAE-4B42-B3EF-96F0FA316950}"/>
              </a:ext>
            </a:extLst>
          </p:cNvPr>
          <p:cNvGrpSpPr/>
          <p:nvPr/>
        </p:nvGrpSpPr>
        <p:grpSpPr>
          <a:xfrm>
            <a:off x="3195319" y="3691501"/>
            <a:ext cx="2003844" cy="971940"/>
            <a:chOff x="1537301" y="2309971"/>
            <a:chExt cx="2681303" cy="1300534"/>
          </a:xfrm>
        </p:grpSpPr>
        <p:pic>
          <p:nvPicPr>
            <p:cNvPr id="5" name="Picture 4" descr="Logo&#10;&#10;Description generated with very high confidence">
              <a:extLst>
                <a:ext uri="{FF2B5EF4-FFF2-40B4-BE49-F238E27FC236}">
                  <a16:creationId xmlns:a16="http://schemas.microsoft.com/office/drawing/2014/main" id="{EBA62AA6-81CC-4C17-862B-D5826222A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CD948B-6163-4FDE-B1F2-03409E1E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AA9F79-AC6B-42A1-9D5A-D7DFA531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1B3CA-9FA8-40BF-86A2-86C44F5D441C}"/>
              </a:ext>
            </a:extLst>
          </p:cNvPr>
          <p:cNvSpPr/>
          <p:nvPr/>
        </p:nvSpPr>
        <p:spPr>
          <a:xfrm>
            <a:off x="0" y="2489200"/>
            <a:ext cx="12192000" cy="1879600"/>
          </a:xfrm>
          <a:prstGeom prst="rect">
            <a:avLst/>
          </a:prstGeom>
          <a:solidFill>
            <a:srgbClr val="D2C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64271-E934-4BAF-9758-61D54E03210D}"/>
              </a:ext>
            </a:extLst>
          </p:cNvPr>
          <p:cNvSpPr txBox="1"/>
          <p:nvPr/>
        </p:nvSpPr>
        <p:spPr>
          <a:xfrm>
            <a:off x="4851109" y="2967336"/>
            <a:ext cx="2489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th-TH" sz="54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Arial"/>
              </a:rPr>
              <a:t>เอกสารแนบ</a:t>
            </a:r>
            <a:endParaRPr lang="en-US" sz="5400" b="1" dirty="0">
              <a:solidFill>
                <a:srgbClr val="7030A0"/>
              </a:solidFill>
              <a:latin typeface="TH Sarabun New" panose="020B0500040200020003" pitchFamily="34" charset="-34"/>
              <a:cs typeface="TH Sarabun New" panose="020B0500040200020003" pitchFamily="34" charset="-34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74C86B-284A-420B-A115-962F11A30731}"/>
              </a:ext>
            </a:extLst>
          </p:cNvPr>
          <p:cNvGrpSpPr/>
          <p:nvPr/>
        </p:nvGrpSpPr>
        <p:grpSpPr>
          <a:xfrm>
            <a:off x="4659590" y="1188666"/>
            <a:ext cx="2681303" cy="1300535"/>
            <a:chOff x="1537301" y="2309971"/>
            <a:chExt cx="2681303" cy="1300534"/>
          </a:xfrm>
        </p:grpSpPr>
        <p:pic>
          <p:nvPicPr>
            <p:cNvPr id="6" name="Picture 5" descr="Logo&#10;&#10;Description generated with very high confidence">
              <a:extLst>
                <a:ext uri="{FF2B5EF4-FFF2-40B4-BE49-F238E27FC236}">
                  <a16:creationId xmlns:a16="http://schemas.microsoft.com/office/drawing/2014/main" id="{7E555F97-A6D9-4109-B5A8-5311F983B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301" y="2309971"/>
              <a:ext cx="1320891" cy="13005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EB5D49-96DC-48F5-B12E-81072360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611" y="2453220"/>
              <a:ext cx="680533" cy="9098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78D37F-D121-4D7E-9C22-F434386B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071" y="2453220"/>
              <a:ext cx="680533" cy="9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5093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162F-0658-4F77-89CA-43E836A94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9180" y="0"/>
            <a:ext cx="8633637" cy="1063256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ช่วงที่ </a:t>
            </a:r>
            <a:r>
              <a:rPr lang="en-US" sz="24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6150" y="948251"/>
          <a:ext cx="11659698" cy="537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646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982159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3806236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4258657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</a:tblGrid>
              <a:tr h="51125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1-2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SCBF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ผู้ประสานงาน โรงเรียน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6315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 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th-TH" sz="14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091-0353692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น้องเอมมี่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094-8181327 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น้องเบ๊บ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นายอนุสรณ์ อาจสาลี 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: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081-5879538</a:t>
                      </a:r>
                    </a:p>
                    <a:p>
                      <a:pPr algn="l" fontAlgn="b"/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6315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พี่อ้วน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086-4096530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น้องโฟม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095-0485558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น้องกิ๊ฟ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นางสาวรวินันท์ พิมพ์พงษ์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095-6219904 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นางสาวเจนจิรา เรืองคำ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นางสาวอาริตา ปิ่นสุวรรณ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77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098-3590785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พี่แจ็ค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b="0" i="0" u="none" strike="noStrike" noProof="0" dirty="0">
                          <a:latin typeface="Kanit" pitchFamily="2" charset="-34"/>
                          <a:cs typeface="Kanit" pitchFamily="2" charset="-34"/>
                        </a:rPr>
                        <a:t>089-4705881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น้อมดีม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นางสาวพรพิมล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ตังสกุล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081-9550350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นางจิรัฐยา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ธีรพัฒนพงศ์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086-0360819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นายทศพร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กาละเมฆ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064-2352994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นางสาวเอื้องฟ้า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แรงกล้า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098-8959605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936"/>
                  </a:ext>
                </a:extLst>
              </a:tr>
              <a:tr h="11340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ัฏฐิว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นาราม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089-5754912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พี่วี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084-6514293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พี่แอ๋ว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นางสาวอลิสา กลิ่นหอม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084-4429494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นายจำลอง นวลศรี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089-9092783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นายเกริกฤทธิ์ สุขสมบูรณ์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091-8232600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นางสาววราภรณ์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ชูแก้ว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095-4156030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นางสาววรรนิสา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สุขสุภาพ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093-6046510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นางสาวนพมาศ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คำมั่น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098-9730591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54011"/>
                  </a:ext>
                </a:extLst>
              </a:tr>
              <a:tr h="9924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กระษัตรี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พี่มินี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088-7901729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พี่อุ้ม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นางตรียาภรณ์ จันทวงศ์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084-0648162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นางสาวรัตนาภรณ์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รักกมล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065-0586331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นางสาวภัทฑริก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เอียดเกลี้ยง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084-3074126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นางสาวสุภัสสรา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แก้วเรือง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091-8697948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นางสาวชะนันฐา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นาคสนิท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087-5512657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3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7058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579" y="863917"/>
          <a:ext cx="11659698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646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982159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3806236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4258657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</a:tblGrid>
              <a:tr h="51125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1-2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SCBF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/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ผู้ประสานงาน โรงเรียน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77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พี่โฟล์ค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089-2292020</a:t>
                      </a: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พี่พัด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นางสาวกิติยา ทองแกมนาก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088-2826055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นางสาวรัตติยาพร ฟูแสง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095-6393230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นางจุฑาทิพย์  ระลึกจิตตระกูล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087-5468952</a:t>
                      </a:r>
                    </a:p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5763"/>
                  </a:ext>
                </a:extLst>
              </a:tr>
              <a:tr h="6315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i="0" u="none" strike="noStrike" noProof="0" dirty="0"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086-1889997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พี่กอล์ฟ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en-US" sz="1400" b="0" i="0" u="none" strike="noStrike" noProof="0" dirty="0">
                          <a:latin typeface="Kanit" pitchFamily="2" charset="-34"/>
                          <a:ea typeface="Tahoma" panose="020B0604030504040204" pitchFamily="34" charset="0"/>
                          <a:cs typeface="Kanit" pitchFamily="2" charset="-34"/>
                        </a:rPr>
                        <a:t>084-4898107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น้องปุ๊กกี้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นางสาวกนกวรรณ อายุยืน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082-8853405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นางสไบทิพย์ อินไสย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080-2639464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นางสาวพวงผกา อนันต์</a:t>
                      </a: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 : 087-0650222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ea typeface="+mn-ea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7906"/>
                  </a:ext>
                </a:extLst>
              </a:tr>
              <a:tr h="77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092-6948948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น้องทีม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latin typeface="Kanit" pitchFamily="2" charset="-34"/>
                          <a:cs typeface="Kanit" pitchFamily="2" charset="-34"/>
                        </a:rPr>
                        <a:t>086-4096530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น้องฟ๊อต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นางรดา บูรณะประสิทธิ์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065-3946588 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นางพนิดา สมัครสมาน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064-7513495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นางจุฑรัตน์ สุขสำราญ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 085-6601626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นางสาวปิยวรรณ ศรีงาม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061-5043768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62053"/>
                  </a:ext>
                </a:extLst>
              </a:tr>
              <a:tr h="77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พี่มิก </a:t>
                      </a:r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080-1842943</a:t>
                      </a:r>
                      <a:endParaRPr lang="th-TH" sz="1400" u="none" strike="noStrike" dirty="0"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พี่จ๊อบ</a:t>
                      </a:r>
                      <a:r>
                        <a:rPr lang="en-US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094-2967325</a:t>
                      </a:r>
                      <a:endParaRPr lang="en-US" sz="1400" b="0" i="0" u="none" strike="noStrike" noProof="0" dirty="0">
                        <a:latin typeface="Kanit" pitchFamily="2" charset="-34"/>
                        <a:ea typeface="KaiTi" panose="02010609060101010101" pitchFamily="49" charset="-122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นางบัวไข สาลีงาม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087-2506640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นางลูกน้ำ บุญทัพไทย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087-4578119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นางสายใหม พรมเก่า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098-1016645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นางสาวหัยชนก ดาศรี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093-4273808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82042"/>
                  </a:ext>
                </a:extLst>
              </a:tr>
              <a:tr h="77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: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ea typeface="+mn-ea"/>
                          <a:cs typeface="Kanit" pitchFamily="2" charset="-34"/>
                        </a:rPr>
                        <a:t>089-5813869</a:t>
                      </a:r>
                      <a:endParaRPr lang="th-TH" sz="140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พี่เต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: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099-4682418</a:t>
                      </a:r>
                      <a:endParaRPr lang="en-US" sz="1400" b="0" i="0" u="none" strike="noStrike" noProof="0" dirty="0">
                        <a:latin typeface="Kanit" pitchFamily="2" charset="-34"/>
                        <a:ea typeface="KaiTi" panose="02010609060101010101" pitchFamily="49" charset="-122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นายศุภณัฐ อินทร์งาม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083-823-4325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นางคชาภรณ์ มาลีหวล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093-396-9081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นางสาวนภาพร ใยดี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098-607-8234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นายวรการ หงษ์แก้ว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: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063-756-9696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9459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F2B4E2E-7C61-4056-9A31-3B36466DB189}"/>
              </a:ext>
            </a:extLst>
          </p:cNvPr>
          <p:cNvSpPr txBox="1">
            <a:spLocks/>
          </p:cNvSpPr>
          <p:nvPr/>
        </p:nvSpPr>
        <p:spPr>
          <a:xfrm>
            <a:off x="1779180" y="0"/>
            <a:ext cx="8633637" cy="1063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400" b="1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400" b="1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400" b="1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ช่วงที่ </a:t>
            </a:r>
            <a:r>
              <a:rPr lang="en-US" sz="2400" b="1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1</a:t>
            </a:r>
            <a:endParaRPr lang="en-US" sz="24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1472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282136"/>
              </p:ext>
            </p:extLst>
          </p:nvPr>
        </p:nvGraphicFramePr>
        <p:xfrm>
          <a:off x="142719" y="786144"/>
          <a:ext cx="11906559" cy="5880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380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2523744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3137445261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  <a:gridCol w="2525803">
                  <a:extLst>
                    <a:ext uri="{9D8B030D-6E8A-4147-A177-3AD203B41FA5}">
                      <a16:colId xmlns:a16="http://schemas.microsoft.com/office/drawing/2014/main" val="918362548"/>
                    </a:ext>
                  </a:extLst>
                </a:gridCol>
              </a:tblGrid>
              <a:tr h="616795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ศน.ผู้เข้าร่วม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หมายเหตุ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ศน.อัมรา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ภัส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kern="1200" dirty="0" err="1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จั</a:t>
                      </a: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นท</a:t>
                      </a:r>
                      <a:r>
                        <a:rPr lang="th-TH" sz="1400" b="0" i="0" kern="1200" dirty="0" err="1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ะแ</a:t>
                      </a: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สงโรจน์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083-1019135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ศน.ชยานี ธีระภูวน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ัตถ์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ศน.สุวรรณา สะอาด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096-6154124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ศน.กรรณิกา </a:t>
                      </a:r>
                      <a:r>
                        <a:rPr lang="th-TH" sz="1400" b="0" i="0" kern="1200" dirty="0" err="1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ขุ</a:t>
                      </a: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ขัน</a:t>
                      </a:r>
                      <a:r>
                        <a:rPr lang="th-TH" sz="1400" b="0" i="0" kern="1200" dirty="0" err="1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ธิน</a:t>
                      </a:r>
                      <a:endParaRPr lang="th-TH" sz="1400" b="0" i="0" kern="1200" dirty="0">
                        <a:solidFill>
                          <a:schemeClr val="dk1"/>
                        </a:solidFill>
                        <a:effectLst/>
                        <a:latin typeface="Kanit" panose="00000500000000000000" pitchFamily="2" charset="-34"/>
                        <a:ea typeface="+mn-ea"/>
                        <a:cs typeface="Kanit" panose="00000500000000000000" pitchFamily="2" charset="-34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ศน.จนาว</a:t>
                      </a:r>
                      <a:r>
                        <a:rPr lang="th-TH" sz="1400" b="0" i="0" kern="1200" dirty="0" err="1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รร</a:t>
                      </a: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ณ เมธาภัทรกุล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ศน.ธิดารัตน์ เขียวอ่อน</a:t>
                      </a:r>
                      <a:endParaRPr lang="en-US" sz="11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2" indent="0" algn="ctr" fontAlgn="b"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081-5497250</a:t>
                      </a:r>
                    </a:p>
                    <a:p>
                      <a:pPr marL="55562" indent="0" algn="ctr" fontAlgn="b"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089-9476324</a:t>
                      </a:r>
                    </a:p>
                    <a:p>
                      <a:pPr marL="55562" indent="0" algn="ctr" fontAlgn="b"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081-0694683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9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ัฏฐิว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นาราม จ.ภูเก็ต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ศน.ล้อมสกุล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ศน.ภรณ์ฉัตร ต้นวิชา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088-8389998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54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กระษัตรี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จ.ภูเก็ต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ศน.อนุชา อินทรัตน์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 </a:t>
                      </a:r>
                      <a:b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</a:b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(ช่วงบ่าย)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084-8484646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372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จ.พิษณุโลก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เบญจวรร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ณ อินต๊ะวงศ์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None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081-9978931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57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ศน.ศิริลักษณ์ แย้มศิลป์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097-2875203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79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ศน.สุภัคร พุทธ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านุ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ดร.สุภพ ไชยทอง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ดร.วัชรินทร์ นุต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  <a:endParaRPr lang="th-TH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091-8621312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620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ดร.ยรรยง ผิวอ่อน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088-4737181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820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</a:t>
                      </a:r>
                      <a:r>
                        <a:rPr lang="th-TH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กุญช์พิสิฎฐ์</a:t>
                      </a: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คงนุรัตน์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  <a:endParaRPr lang="th-TH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062-9695818</a:t>
                      </a:r>
                    </a:p>
                  </a:txBody>
                  <a:tcPr marL="7951" marR="7951" marT="79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945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25DE4EB-4981-4B77-B80F-033F559D3168}"/>
              </a:ext>
            </a:extLst>
          </p:cNvPr>
          <p:cNvSpPr txBox="1"/>
          <p:nvPr/>
        </p:nvSpPr>
        <p:spPr>
          <a:xfrm>
            <a:off x="2292095" y="190911"/>
            <a:ext cx="760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ศึกษานิเทศก์ที่เข้าร่วม </a:t>
            </a:r>
            <a:r>
              <a:rPr lang="en-US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DE </a:t>
            </a:r>
            <a:r>
              <a:rPr lang="th-TH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กลางน้ำ ช่วงที่ </a:t>
            </a:r>
            <a:r>
              <a:rPr lang="en-US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581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F222F1-5585-4525-9FD7-8AE9C3003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582000"/>
              </p:ext>
            </p:extLst>
          </p:nvPr>
        </p:nvGraphicFramePr>
        <p:xfrm>
          <a:off x="589809" y="791588"/>
          <a:ext cx="11012382" cy="51435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54719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8857663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</a:tblGrid>
              <a:tr h="48360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เวลา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กิจกรรม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rgbClr val="9C8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8.30 – 9.00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951351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9.00 – 9.10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Check in</a:t>
                      </a: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585783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9.10 – 12.00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3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: </a:t>
                      </a:r>
                      <a:r>
                        <a:rPr lang="th-TH" sz="2800" b="1" dirty="0">
                          <a:solidFill>
                            <a:srgbClr val="FF0000"/>
                          </a:solidFill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วิเคราะห์ปัญหาและอุปสรรค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8585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12.00 – 13.00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พักรับประทานอาหารเที่ยง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13.00 – 14.00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4 :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ปรับแผนงาน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855893"/>
                  </a:ext>
                </a:extLst>
              </a:tr>
              <a:tr h="416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14.00 – 16.00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นำเสนอผู้ทรงคุณวุฒิ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626342"/>
                  </a:ext>
                </a:extLst>
              </a:tr>
              <a:tr h="4240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16.00 – 17.00 </a:t>
                      </a:r>
                      <a:r>
                        <a:rPr lang="th-TH" sz="2800" b="1" dirty="0">
                          <a:solidFill>
                            <a:srgbClr val="7030A0"/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น.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Step 5 : Reflection </a:t>
                      </a:r>
                      <a:r>
                        <a:rPr kumimoji="0" lang="th-TH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 New" panose="020B0500040200020003" pitchFamily="34" charset="-34"/>
                          <a:ea typeface="Tahoma" panose="020B0604030504040204" pitchFamily="34" charset="0"/>
                          <a:cs typeface="TH Sarabun New" panose="020B0500040200020003" pitchFamily="34" charset="-34"/>
                        </a:rPr>
                        <a:t>สรุปผลการเรียนรู้ 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 New" panose="020B0500040200020003" pitchFamily="34" charset="-34"/>
                        <a:ea typeface="Tahoma" panose="020B060403050404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68580" marR="68580" marT="34291" marB="3429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53687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731BD0B-5736-42AB-9D9A-466562C33A02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73A80-E4D6-47A3-8815-670021BD4BA0}"/>
              </a:ext>
            </a:extLst>
          </p:cNvPr>
          <p:cNvSpPr txBox="1"/>
          <p:nvPr/>
        </p:nvSpPr>
        <p:spPr>
          <a:xfrm>
            <a:off x="838739" y="32954"/>
            <a:ext cx="617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กำหนดการ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: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วันที่ </a:t>
            </a: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 </a:t>
            </a:r>
            <a:r>
              <a:rPr lang="th-TH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มีนาคม </a:t>
            </a:r>
            <a:r>
              <a:rPr lang="en-US" sz="3200" b="1" dirty="0">
                <a:solidFill>
                  <a:prstClr val="white"/>
                </a:solidFill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2566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3E91D-6E0E-4049-86C4-A0B6A7AF53AD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720CD-C88E-492E-B014-A77DE967E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83F5EF-274A-477A-BF10-3402244F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0DE232-9FE1-4F7F-9602-816A068D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FA03E55-3DFD-4D5D-8AAA-1417BB86B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9388" r="73061" b="61360"/>
          <a:stretch/>
        </p:blipFill>
        <p:spPr>
          <a:xfrm>
            <a:off x="10017038" y="5268766"/>
            <a:ext cx="2085785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03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505260"/>
              </p:ext>
            </p:extLst>
          </p:nvPr>
        </p:nvGraphicFramePr>
        <p:xfrm>
          <a:off x="142718" y="635292"/>
          <a:ext cx="11906559" cy="6111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380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2523744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3137445261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  <a:gridCol w="2525803">
                  <a:extLst>
                    <a:ext uri="{9D8B030D-6E8A-4147-A177-3AD203B41FA5}">
                      <a16:colId xmlns:a16="http://schemas.microsoft.com/office/drawing/2014/main" val="918362548"/>
                    </a:ext>
                  </a:extLst>
                </a:gridCol>
              </a:tblGrid>
              <a:tr h="616795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ทีมโค้ชผู้เข้าร่วม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หมายเหตุ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นางสาวรัตนภรณ์ ศรีประเสริฐ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นางสาวอุดมพร 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นวจ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องพันธ์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091-0353692</a:t>
                      </a:r>
                    </a:p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094-8181327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นายณรงค์ชัย 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เต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นยะ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Font typeface="+mj-lt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0864096530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7030A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นายอนุณ์ชา ทวีวงศ์ทรัพย์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2" indent="0"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089-4705881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9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ัฏฐิว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นาราม จ.ภูเก็ต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อ.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ภัส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ราภรณ์ สหะกิจ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อ.อรยา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080-7170315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540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กระษัตรี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จ.ภูเก็ต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อ.ภรทิพย์ สุภัทรชัยวงศ์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อ.ดาริน บุญศรี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096-6461872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084-1831147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</a:b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(มีภารกิจคุมสอบ)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372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จ.พิษณุโลก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indent="0" algn="ctr" fontAlgn="b">
                        <a:buNone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ทีมโค้ชติดภารกิจ ไม่สะดวกเข้าร่วม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57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ผอ.เสรี พิมพ์มาศ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ผอ.ประเสริฐ กัน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ธะ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วัง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5563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Kanit" panose="00000500000000000000" pitchFamily="2" charset="-34"/>
                          <a:ea typeface="+mn-ea"/>
                          <a:cs typeface="Kanit" panose="00000500000000000000" pitchFamily="2" charset="-34"/>
                        </a:rPr>
                        <a:t>085-0315657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79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ศน.สุภัคร พุทธ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านุ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ดร.สุภพ ไชยทอง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ดร.วัชรินทร์ นุต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โร</a:t>
                      </a:r>
                      <a:endParaRPr lang="th-TH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  <a:endParaRPr lang="th-TH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091-8621312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620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ดร.ยรรยง ผิวอ่อน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 site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088-4737181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820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รศ.ดร.เยาวนารถ พันธุ์เพ็ง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นางสาวชารี</a:t>
                      </a:r>
                      <a:r>
                        <a:rPr lang="th-TH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ฟะฮ์</a:t>
                      </a: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ตาย</a:t>
                      </a:r>
                      <a:r>
                        <a:rPr lang="th-TH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ูเ</a:t>
                      </a: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คน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นางสาวชฎาพร มากจันทร์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Online</a:t>
                      </a:r>
                      <a:endParaRPr lang="th-TH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081-692-6564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092-560-9669</a:t>
                      </a:r>
                    </a:p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080-054-8490</a:t>
                      </a:r>
                    </a:p>
                  </a:txBody>
                  <a:tcPr marL="7951" marR="7951" marT="7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945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25DE4EB-4981-4B77-B80F-033F559D3168}"/>
              </a:ext>
            </a:extLst>
          </p:cNvPr>
          <p:cNvSpPr txBox="1"/>
          <p:nvPr/>
        </p:nvSpPr>
        <p:spPr>
          <a:xfrm>
            <a:off x="2292094" y="83675"/>
            <a:ext cx="760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ทีมโค้ชที่เข้าร่วม </a:t>
            </a:r>
            <a:r>
              <a:rPr lang="en-US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DE </a:t>
            </a:r>
            <a:r>
              <a:rPr lang="th-TH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กลางน้ำ ช่วงที่ </a:t>
            </a:r>
            <a:r>
              <a:rPr lang="en-US" sz="2800" b="1" u="sng" dirty="0">
                <a:solidFill>
                  <a:srgbClr val="7030A0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867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162F-0658-4F77-89CA-43E836A94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4017" y="-93739"/>
            <a:ext cx="5603966" cy="839972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Facilitator &amp; Note taker Workshop DE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44756D-065F-4157-963D-1AA28D651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877415"/>
              </p:ext>
            </p:extLst>
          </p:nvPr>
        </p:nvGraphicFramePr>
        <p:xfrm>
          <a:off x="147292" y="546919"/>
          <a:ext cx="11897415" cy="6222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24">
                  <a:extLst>
                    <a:ext uri="{9D8B030D-6E8A-4147-A177-3AD203B41FA5}">
                      <a16:colId xmlns:a16="http://schemas.microsoft.com/office/drawing/2014/main" val="215790357"/>
                    </a:ext>
                  </a:extLst>
                </a:gridCol>
                <a:gridCol w="2696547">
                  <a:extLst>
                    <a:ext uri="{9D8B030D-6E8A-4147-A177-3AD203B41FA5}">
                      <a16:colId xmlns:a16="http://schemas.microsoft.com/office/drawing/2014/main" val="3729245870"/>
                    </a:ext>
                  </a:extLst>
                </a:gridCol>
                <a:gridCol w="2192694">
                  <a:extLst>
                    <a:ext uri="{9D8B030D-6E8A-4147-A177-3AD203B41FA5}">
                      <a16:colId xmlns:a16="http://schemas.microsoft.com/office/drawing/2014/main" val="248697422"/>
                    </a:ext>
                  </a:extLst>
                </a:gridCol>
                <a:gridCol w="755780">
                  <a:extLst>
                    <a:ext uri="{9D8B030D-6E8A-4147-A177-3AD203B41FA5}">
                      <a16:colId xmlns:a16="http://schemas.microsoft.com/office/drawing/2014/main" val="3137445261"/>
                    </a:ext>
                  </a:extLst>
                </a:gridCol>
                <a:gridCol w="3713583">
                  <a:extLst>
                    <a:ext uri="{9D8B030D-6E8A-4147-A177-3AD203B41FA5}">
                      <a16:colId xmlns:a16="http://schemas.microsoft.com/office/drawing/2014/main" val="4176922793"/>
                    </a:ext>
                  </a:extLst>
                </a:gridCol>
                <a:gridCol w="1827687">
                  <a:extLst>
                    <a:ext uri="{9D8B030D-6E8A-4147-A177-3AD203B41FA5}">
                      <a16:colId xmlns:a16="http://schemas.microsoft.com/office/drawing/2014/main" val="918362548"/>
                    </a:ext>
                  </a:extLst>
                </a:gridCol>
              </a:tblGrid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1-2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  <a:p>
                      <a:pPr algn="ctr"/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ช่วงที่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วันที่ 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15-16 </a:t>
                      </a:r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มี.ค.</a:t>
                      </a:r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Facilitator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/ 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Note taker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895317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น้องดิว  น้องเอมมี่  น้องเบ๊บ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 จ.ศรีสะเกษ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พี่อ้วน โฟม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8332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พี่อ้วน น้องโฟม</a:t>
                      </a:r>
                      <a:r>
                        <a:rPr lang="en-US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น้องกิ๊ฟ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 จ.ศรีสะเกษ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 น้องทีม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564078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 จ.ศรีสะเกษ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พี่ติ๊ก พี่แจ็ค น้อมดีม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 จ.ศรีสะเกษ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มิก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พี่จ๊อบ 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62936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ัฏฐิว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นาราม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พี่ออม พี่วี พี่แอ๋ว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 จ.ภูเก็ต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พี่แจ็ค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พี่ปู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 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น้อมดีม</a:t>
                      </a:r>
                      <a:endParaRPr lang="th-TH" sz="1400" b="0" i="0" u="none" strike="noStrike" dirty="0">
                        <a:solidFill>
                          <a:srgbClr val="FF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54011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กระษัตรี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จ.ภูเก็ต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มินี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พี่อุ้ม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 จ.ภูเก็ต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มินี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พี่อุ้ม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237285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จ.พิษณุโลก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พี่โฟล์ค พี่พัด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 จ.ภูเก็ต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พี่โฟล์ค พี่พรีม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55763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 จ.น่าน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พี่มิ้นท์ พี่กอล์ฟ น้อง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ปุ๊</a:t>
                      </a:r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กก</a:t>
                      </a:r>
                      <a:r>
                        <a:rPr lang="th-TH" sz="1400" dirty="0" err="1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ี้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 จ.พิษณุโลก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พี่หมอน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พี่พัด</a:t>
                      </a:r>
                      <a:endParaRPr lang="th-TH" sz="140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87906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 </a:t>
                      </a:r>
                    </a:p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พี่วิน น้องทีม น้องฟ๊อต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 จ.พิษณุโลก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พี่กิ๊ก น้องตี้ 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062053"/>
                  </a:ext>
                </a:extLst>
              </a:tr>
              <a:tr h="3484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</a:t>
                      </a:r>
                      <a:r>
                        <a:rPr lang="th-TH" sz="1400" u="none" strike="noStrike" dirty="0" err="1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มิก</a:t>
                      </a:r>
                      <a:r>
                        <a:rPr lang="th-TH" sz="1400" u="none" strike="noStrike" dirty="0"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พี่จ๊อบ</a:t>
                      </a: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โรงเรียนบ้านหนองหิน จ.พิษณุโลก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พี่กอล์ฟ น้อง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ปุ๊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กก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ี้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8204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 จ.สุรินทร์</a:t>
                      </a: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พี่กล้า พี่</a:t>
                      </a:r>
                      <a:r>
                        <a:rPr lang="th-TH" sz="140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เต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 จ.พิษณุโลก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Station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หลัก)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พี่เมย์ ดิว  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เอมมี่  เบ๊บ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994597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 จ.เชียงราย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พี่ออม พี่เจน พี่วี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233392"/>
                  </a:ext>
                </a:extLst>
              </a:tr>
              <a:tr h="392463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โรงเรียนสันติคีรีรมย์ จ.สุราษฎร์ธานี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 </a:t>
                      </a:r>
                      <a:r>
                        <a:rPr lang="th-TH" sz="1400" u="none" strike="noStrike" dirty="0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พี่อี๊ด พี่</a:t>
                      </a:r>
                      <a:r>
                        <a:rPr lang="th-TH" sz="1400" u="none" strike="noStrike" dirty="0" err="1">
                          <a:solidFill>
                            <a:schemeClr val="tx1"/>
                          </a:solidFill>
                          <a:effectLst/>
                          <a:latin typeface="Kanit" panose="00000500000000000000" pitchFamily="2" charset="-34"/>
                          <a:cs typeface="Kanit" panose="00000500000000000000" pitchFamily="2" charset="-34"/>
                        </a:rPr>
                        <a:t>อุ๊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52901"/>
                  </a:ext>
                </a:extLst>
              </a:tr>
              <a:tr h="325159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</a:t>
                      </a:r>
                      <a:r>
                        <a:rPr lang="th-TH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ยวิท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ยา จ.สุรินทร์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พี่กล้า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</a:t>
                      </a: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พี่</a:t>
                      </a:r>
                      <a:r>
                        <a:rPr lang="th-TH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เต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61688"/>
                  </a:ext>
                </a:extLst>
              </a:tr>
              <a:tr h="324581">
                <a:tc>
                  <a:txBody>
                    <a:bodyPr/>
                    <a:lstStyle/>
                    <a:p>
                      <a:endParaRPr lang="en-US" sz="140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marL="6350" marR="6350" marT="6350"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Kanit" panose="00000500000000000000" pitchFamily="2" charset="-34"/>
                        <a:cs typeface="Kanit" panose="00000500000000000000" pitchFamily="2" charset="-34"/>
                      </a:endParaRPr>
                    </a:p>
                  </a:txBody>
                  <a:tcPr anchor="ctr">
                    <a:solidFill>
                      <a:srgbClr val="F2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 จ.อยุธยา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พี่วิน พี่ป่าน</a:t>
                      </a:r>
                    </a:p>
                  </a:txBody>
                  <a:tcPr marL="6350" marR="6350" marT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5886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B629ABA-9CC3-4DEA-8332-A760054E229C}"/>
              </a:ext>
            </a:extLst>
          </p:cNvPr>
          <p:cNvSpPr/>
          <p:nvPr/>
        </p:nvSpPr>
        <p:spPr>
          <a:xfrm>
            <a:off x="147292" y="552662"/>
            <a:ext cx="5603966" cy="6222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D4C6F8-B984-4396-BDBD-2F377813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2950"/>
            <a:ext cx="9144000" cy="431482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จำนวนผู้เข้าร่วม </a:t>
            </a:r>
            <a:r>
              <a:rPr lang="en-US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Workshop DE </a:t>
            </a:r>
            <a:r>
              <a:rPr lang="th-TH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รอบที่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1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วันที่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1-2 </a:t>
            </a:r>
            <a:r>
              <a:rPr lang="th-TH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มีนาคม </a:t>
            </a:r>
            <a:r>
              <a:rPr lang="en-US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2566</a:t>
            </a:r>
          </a:p>
          <a:p>
            <a:endParaRPr lang="en-US" sz="500" b="1" dirty="0"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CCDE6A-C9E6-4919-BB2B-CBF5D91A5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11418"/>
              </p:ext>
            </p:extLst>
          </p:nvPr>
        </p:nvGraphicFramePr>
        <p:xfrm>
          <a:off x="403860" y="940641"/>
          <a:ext cx="11384280" cy="497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762">
                  <a:extLst>
                    <a:ext uri="{9D8B030D-6E8A-4147-A177-3AD203B41FA5}">
                      <a16:colId xmlns:a16="http://schemas.microsoft.com/office/drawing/2014/main" val="3058826401"/>
                    </a:ext>
                  </a:extLst>
                </a:gridCol>
                <a:gridCol w="3358352">
                  <a:extLst>
                    <a:ext uri="{9D8B030D-6E8A-4147-A177-3AD203B41FA5}">
                      <a16:colId xmlns:a16="http://schemas.microsoft.com/office/drawing/2014/main" val="262440018"/>
                    </a:ext>
                  </a:extLst>
                </a:gridCol>
                <a:gridCol w="2336866">
                  <a:extLst>
                    <a:ext uri="{9D8B030D-6E8A-4147-A177-3AD203B41FA5}">
                      <a16:colId xmlns:a16="http://schemas.microsoft.com/office/drawing/2014/main" val="3100201285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16489924"/>
                    </a:ext>
                  </a:extLst>
                </a:gridCol>
                <a:gridCol w="1777987">
                  <a:extLst>
                    <a:ext uri="{9D8B030D-6E8A-4147-A177-3AD203B41FA5}">
                      <a16:colId xmlns:a16="http://schemas.microsoft.com/office/drawing/2014/main" val="889344335"/>
                    </a:ext>
                  </a:extLst>
                </a:gridCol>
                <a:gridCol w="1455433">
                  <a:extLst>
                    <a:ext uri="{9D8B030D-6E8A-4147-A177-3AD203B41FA5}">
                      <a16:colId xmlns:a16="http://schemas.microsoft.com/office/drawing/2014/main" val="1584752948"/>
                    </a:ext>
                  </a:extLst>
                </a:gridCol>
              </a:tblGrid>
              <a:tr h="192496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latin typeface="Kanit" pitchFamily="2" charset="-34"/>
                          <a:cs typeface="Kanit" pitchFamily="2" charset="-34"/>
                        </a:rPr>
                        <a:t>ลำดับที่</a:t>
                      </a:r>
                      <a:endParaRPr lang="en-US" sz="14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</a:t>
                      </a:r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58780"/>
                  </a:ext>
                </a:extLst>
              </a:tr>
              <a:tr h="192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ผู้บริหารและคุณครู</a:t>
                      </a:r>
                      <a:endParaRPr lang="en-US" sz="18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ผปค.ทั่วไป</a:t>
                      </a:r>
                      <a:endParaRPr lang="en-US" sz="18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ผปค.เด็กพิเศษ</a:t>
                      </a:r>
                      <a:endParaRPr lang="en-US" sz="18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43253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โรงเรียนบ้านอีหนา(รัฐประชานุกูล)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309124896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โรงเรียนบ้านบึงมะลู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18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896160759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โรงเรียนบ้านรุ่ง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3156105340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โรงเรียนวัดลัฏฐิวนาราม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16220477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โรงเรียนวัดปากพิงตะวันตก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97656292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โรงเรียนวัดเทพกระษัตรี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7734861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โรงเรียนบ้านผือ(ประชาพัฒนา)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962363878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โรงเรียนบ้านน้ำเขียว(น้ำเขียววิทยาคม)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20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14250028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โรงเรียนบ้านโพนครก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02698278"/>
                  </a:ext>
                </a:extLst>
              </a:tr>
              <a:tr h="384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โรงเรียนบ้านปางเป๋ย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4224452948"/>
                  </a:ext>
                </a:extLst>
              </a:tr>
              <a:tr h="384991">
                <a:tc gridSpan="2">
                  <a:txBody>
                    <a:bodyPr/>
                    <a:lstStyle/>
                    <a:p>
                      <a:pPr algn="r"/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114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24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147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 คน</a:t>
                      </a:r>
                    </a:p>
                  </a:txBody>
                  <a:tcPr marL="6350" marR="6350" marT="6350" anchor="ctr"/>
                </a:tc>
                <a:extLst>
                  <a:ext uri="{0D108BD9-81ED-4DB2-BD59-A6C34878D82A}">
                    <a16:rowId xmlns:a16="http://schemas.microsoft.com/office/drawing/2014/main" val="2899202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58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D4C6F8-B984-4396-BDBD-2F377813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28355"/>
            <a:ext cx="9144000" cy="431482"/>
          </a:xfrm>
        </p:spPr>
        <p:txBody>
          <a:bodyPr>
            <a:noAutofit/>
          </a:bodyPr>
          <a:lstStyle/>
          <a:p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จำนวนผู้เข้าร่วม 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Workshop DE </a:t>
            </a:r>
            <a:r>
              <a:rPr lang="th-TH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กลางน้ำ</a:t>
            </a:r>
            <a:r>
              <a:rPr lang="en-US" sz="2000" b="1" dirty="0">
                <a:solidFill>
                  <a:srgbClr val="7030A0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รอบที่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2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วันที่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15-16 </a:t>
            </a:r>
            <a:r>
              <a:rPr lang="th-TH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มีนาคม </a:t>
            </a:r>
            <a:r>
              <a:rPr lang="en-US" sz="2000" b="1" dirty="0">
                <a:solidFill>
                  <a:srgbClr val="FF6600"/>
                </a:solidFill>
                <a:latin typeface="Kanit" pitchFamily="2" charset="-34"/>
                <a:cs typeface="Kanit" pitchFamily="2" charset="-34"/>
              </a:rPr>
              <a:t>2566</a:t>
            </a:r>
          </a:p>
          <a:p>
            <a:endParaRPr lang="en-US" sz="2000" b="1" dirty="0">
              <a:solidFill>
                <a:srgbClr val="7030A0"/>
              </a:solidFill>
              <a:latin typeface="Kanit" pitchFamily="2" charset="-34"/>
              <a:cs typeface="Kanit" pitchFamily="2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CCDE6A-C9E6-4919-BB2B-CBF5D91A5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99817"/>
              </p:ext>
            </p:extLst>
          </p:nvPr>
        </p:nvGraphicFramePr>
        <p:xfrm>
          <a:off x="419098" y="559837"/>
          <a:ext cx="11353801" cy="604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873">
                  <a:extLst>
                    <a:ext uri="{9D8B030D-6E8A-4147-A177-3AD203B41FA5}">
                      <a16:colId xmlns:a16="http://schemas.microsoft.com/office/drawing/2014/main" val="3058826401"/>
                    </a:ext>
                  </a:extLst>
                </a:gridCol>
                <a:gridCol w="3771484">
                  <a:extLst>
                    <a:ext uri="{9D8B030D-6E8A-4147-A177-3AD203B41FA5}">
                      <a16:colId xmlns:a16="http://schemas.microsoft.com/office/drawing/2014/main" val="3100201285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592246430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1986822827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376127457"/>
                    </a:ext>
                  </a:extLst>
                </a:gridCol>
                <a:gridCol w="1697111">
                  <a:extLst>
                    <a:ext uri="{9D8B030D-6E8A-4147-A177-3AD203B41FA5}">
                      <a16:colId xmlns:a16="http://schemas.microsoft.com/office/drawing/2014/main" val="4031206367"/>
                    </a:ext>
                  </a:extLst>
                </a:gridCol>
              </a:tblGrid>
              <a:tr h="340094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latin typeface="Kanit" pitchFamily="2" charset="-34"/>
                          <a:cs typeface="Kanit" pitchFamily="2" charset="-34"/>
                        </a:rPr>
                        <a:t>ลำดับที่</a:t>
                      </a:r>
                      <a:endParaRPr lang="en-US" sz="1400" b="1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โรงเรียน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Kanit" pitchFamily="2" charset="-34"/>
                          <a:cs typeface="Kanit" pitchFamily="2" charset="-34"/>
                        </a:rPr>
                        <a:t>จำนวน (คน)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458780"/>
                  </a:ext>
                </a:extLst>
              </a:tr>
              <a:tr h="283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ผู้บริหารและคุณครู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ผปค.ทั่วไป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ผปค.เด็กพิเศษ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667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โรงเรียนบ้านหนองหิน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309124896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โรงเรียนบ้านปะทาย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16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896160759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โรงเรียนบ้านกู้กู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315610534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โรงเรียนเทศบาล 3 (วัดท่ามะปราง)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16220477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โรงเรียนบ้านแก่งจูงนาง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19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97656292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โรงเรียนไพรบึงวิทยาคม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7734861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Kanit" pitchFamily="2" charset="-34"/>
                          <a:cs typeface="Kanit" pitchFamily="2" charset="-3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โรงเรียนบ้านปราสาทเยอ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19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24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96236387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โรงเรียนนครวิทยาคม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20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24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1425002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โรงเรียนบ้านอ่าวน้ำบ่อ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23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28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0269827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โรงเรียนสันติคีรีรมย์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4224452948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โรงเรียนบ้านพรุจำปา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995435989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โรงเรียนบ้านหนองกุลา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25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4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31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51268910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โรงเรียนตะเคียนกูยวิทยา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8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5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-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6600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13</a:t>
                      </a: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381004061"/>
                  </a:ext>
                </a:extLst>
              </a:tr>
              <a:tr h="3579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Kanit" pitchFamily="2" charset="-34"/>
                          <a:cs typeface="Kanit" pitchFamily="2" charset="-34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โรงเรียนวัดดอนพุดซา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b="1" i="0" u="none" strike="noStrike" dirty="0">
                        <a:solidFill>
                          <a:srgbClr val="FF6600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94483882"/>
                  </a:ext>
                </a:extLst>
              </a:tr>
              <a:tr h="357976">
                <a:tc gridSpan="2">
                  <a:txBody>
                    <a:bodyPr/>
                    <a:lstStyle/>
                    <a:p>
                      <a:pPr algn="r"/>
                      <a:r>
                        <a:rPr lang="th-TH" sz="1600" dirty="0">
                          <a:latin typeface="Kanit" pitchFamily="2" charset="-34"/>
                          <a:cs typeface="Kanit" pitchFamily="2" charset="-34"/>
                        </a:rPr>
                        <a:t>รวม</a:t>
                      </a:r>
                      <a:endParaRPr lang="en-US" sz="1600" dirty="0"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Kanit" pitchFamily="2" charset="-34"/>
                        <a:cs typeface="Kanit" pitchFamily="2" charset="-34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175 </a:t>
                      </a:r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27 </a:t>
                      </a:r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14 </a:t>
                      </a:r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214 </a:t>
                      </a:r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Kanit" pitchFamily="2" charset="-34"/>
                          <a:cs typeface="Kanit" pitchFamily="2" charset="-34"/>
                        </a:rPr>
                        <a:t>คน</a:t>
                      </a:r>
                    </a:p>
                  </a:txBody>
                  <a:tcPr marL="6350" marR="6350" marT="635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5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5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8CE544-1CF4-4F8A-AE70-0F52AF2FAE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1177" y="1438580"/>
          <a:ext cx="11709645" cy="48061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79217">
                  <a:extLst>
                    <a:ext uri="{9D8B030D-6E8A-4147-A177-3AD203B41FA5}">
                      <a16:colId xmlns:a16="http://schemas.microsoft.com/office/drawing/2014/main" val="1314663095"/>
                    </a:ext>
                  </a:extLst>
                </a:gridCol>
                <a:gridCol w="2260697">
                  <a:extLst>
                    <a:ext uri="{9D8B030D-6E8A-4147-A177-3AD203B41FA5}">
                      <a16:colId xmlns:a16="http://schemas.microsoft.com/office/drawing/2014/main" val="879362956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618469878"/>
                    </a:ext>
                  </a:extLst>
                </a:gridCol>
                <a:gridCol w="2659040">
                  <a:extLst>
                    <a:ext uri="{9D8B030D-6E8A-4147-A177-3AD203B41FA5}">
                      <a16:colId xmlns:a16="http://schemas.microsoft.com/office/drawing/2014/main" val="1459911941"/>
                    </a:ext>
                  </a:extLst>
                </a:gridCol>
              </a:tblGrid>
              <a:tr h="533598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ภาคี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rgbClr val="9DC3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การเข้าร่วม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หมายเหตุ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191420"/>
                  </a:ext>
                </a:extLst>
              </a:tr>
              <a:tr h="701301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มี.ค.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มี.ค.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66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740385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1.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ศ.นพ. วิจารณ์ พาน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ิช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สะดวกช่วงเช้าวันที่ 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036198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2.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รศ.ดร. ดารณี อุทัยรัตนก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ิจ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400" b="0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714197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3.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ผศ.ดร. เลขา </a:t>
                      </a:r>
                      <a:r>
                        <a:rPr lang="th-TH" sz="1800" b="1" dirty="0" err="1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ปิ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ยะอัจฉริยะ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40361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4.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 เจือจันทร์ จงสถิตอยู่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267755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5.</a:t>
                      </a:r>
                      <a:r>
                        <a:rPr lang="th-TH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ดร.อุดม วงษ์สิงห์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06662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6.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รศ.ดร.พิณสุดา สิริธร</a:t>
                      </a:r>
                      <a:r>
                        <a:rPr lang="th-TH" sz="1800" b="1" i="0" u="none" strike="noStrike" cap="none" dirty="0" err="1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ัง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ศรี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Kanit" panose="020B0604020202020204" charset="-34"/>
                          <a:cs typeface="Kanit" panose="020B060402020202020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2000" b="1" dirty="0">
                        <a:solidFill>
                          <a:srgbClr val="00B05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28758"/>
                  </a:ext>
                </a:extLst>
              </a:tr>
              <a:tr h="3963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7.</a:t>
                      </a:r>
                      <a:r>
                        <a:rPr lang="th-TH" sz="1800" b="1" i="0" u="none" strike="noStrike" cap="none" dirty="0">
                          <a:solidFill>
                            <a:srgbClr val="7030A0"/>
                          </a:solidFill>
                          <a:effectLst/>
                          <a:latin typeface="Kanit" panose="020B0604020202020204" charset="-34"/>
                          <a:ea typeface="+mn-ea"/>
                          <a:cs typeface="Kanit" panose="020B0604020202020204" charset="-34"/>
                          <a:sym typeface="Arial"/>
                        </a:rPr>
                        <a:t>คุณเพ็ญพรรณ จิตตะเสนีย์</a:t>
                      </a: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Kanit" panose="020B0604020202020204" charset="-34"/>
                          <a:cs typeface="Kanit" panose="020B0604020202020204" charset="-34"/>
                        </a:rPr>
                        <a:t>ไม่สะดวกเข้าร่วม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800" b="1" dirty="0">
                        <a:solidFill>
                          <a:srgbClr val="7030A0"/>
                        </a:solidFill>
                        <a:latin typeface="Kanit" panose="020B0604020202020204" charset="-34"/>
                        <a:cs typeface="Kanit" panose="020B060402020202020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1802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73F0469-B147-4419-9718-2F328AFCB376}"/>
              </a:ext>
            </a:extLst>
          </p:cNvPr>
          <p:cNvSpPr txBox="1"/>
          <p:nvPr/>
        </p:nvSpPr>
        <p:spPr>
          <a:xfrm>
            <a:off x="4836680" y="700330"/>
            <a:ext cx="2518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anit" panose="020B0604020202020204" charset="-34"/>
                <a:ea typeface="Tahoma" panose="020B0604030504040204" pitchFamily="34" charset="0"/>
                <a:cs typeface="Kanit" panose="020B0604020202020204" charset="-34"/>
              </a:rPr>
              <a:t>ผู้ทรงคุณวุฒิ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anit" panose="020B0604020202020204" charset="-34"/>
              <a:ea typeface="Tahoma" panose="020B0604030504040204" pitchFamily="34" charset="0"/>
              <a:cs typeface="Kanit" panose="020B0604020202020204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2E9079-00AF-452D-A0D8-17FB388923EF}"/>
              </a:ext>
            </a:extLst>
          </p:cNvPr>
          <p:cNvSpPr/>
          <p:nvPr/>
        </p:nvSpPr>
        <p:spPr>
          <a:xfrm>
            <a:off x="0" y="0"/>
            <a:ext cx="12192000" cy="546856"/>
          </a:xfrm>
          <a:prstGeom prst="rect">
            <a:avLst/>
          </a:prstGeom>
          <a:solidFill>
            <a:srgbClr val="592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D74C4A-B9F8-4D7E-A1AC-F1B146D8B7E0}"/>
              </a:ext>
            </a:extLst>
          </p:cNvPr>
          <p:cNvGrpSpPr/>
          <p:nvPr/>
        </p:nvGrpSpPr>
        <p:grpSpPr>
          <a:xfrm>
            <a:off x="84569" y="61796"/>
            <a:ext cx="1124967" cy="429629"/>
            <a:chOff x="410726" y="564213"/>
            <a:chExt cx="1360155" cy="5194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D4BB27-BD85-4A1C-A143-41EB48A57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6" y="564328"/>
              <a:ext cx="463493" cy="5193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C54F16-7DA3-44B6-9460-D8C38CB6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30" y="564328"/>
              <a:ext cx="388434" cy="51933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8BD197-B68C-4D47-89F4-FEDF06C9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447" y="564213"/>
              <a:ext cx="388434" cy="5193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8679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nda Notebook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7884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3D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10733</TotalTime>
  <Words>6143</Words>
  <Application>Microsoft Office PowerPoint</Application>
  <PresentationFormat>Widescreen</PresentationFormat>
  <Paragraphs>1244</Paragraphs>
  <Slides>50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73" baseType="lpstr">
      <vt:lpstr>Caveat Brush</vt:lpstr>
      <vt:lpstr>Exo 2</vt:lpstr>
      <vt:lpstr>Cordia New</vt:lpstr>
      <vt:lpstr>Wingdings</vt:lpstr>
      <vt:lpstr>KaiTi</vt:lpstr>
      <vt:lpstr>Montserrat</vt:lpstr>
      <vt:lpstr>Cloud</vt:lpstr>
      <vt:lpstr>Proxima Nova</vt:lpstr>
      <vt:lpstr>Itim</vt:lpstr>
      <vt:lpstr>Raleway</vt:lpstr>
      <vt:lpstr>Arial</vt:lpstr>
      <vt:lpstr>TH Sarabun New</vt:lpstr>
      <vt:lpstr>Proxima Nova Semibold</vt:lpstr>
      <vt:lpstr>Calibri</vt:lpstr>
      <vt:lpstr>Fira Sans Extra Condensed</vt:lpstr>
      <vt:lpstr>Tahoma</vt:lpstr>
      <vt:lpstr>Calibri Light</vt:lpstr>
      <vt:lpstr>Kanit</vt:lpstr>
      <vt:lpstr>1_Office Theme</vt:lpstr>
      <vt:lpstr>Slidesgo Final Pages</vt:lpstr>
      <vt:lpstr>Office Theme</vt:lpstr>
      <vt:lpstr>Handa Notebook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Facilitator &amp; Note taker Workshop DE กลางน้ำ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เป้าหมาย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Facilitator &amp; Note taker Workshop DE กลางน้ำ ช่วงที่ 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waleerat</dc:creator>
  <cp:lastModifiedBy>Piyaporn</cp:lastModifiedBy>
  <cp:revision>899</cp:revision>
  <cp:lastPrinted>2021-09-23T01:52:06Z</cp:lastPrinted>
  <dcterms:created xsi:type="dcterms:W3CDTF">2021-04-18T07:39:43Z</dcterms:created>
  <dcterms:modified xsi:type="dcterms:W3CDTF">2023-03-02T10:45:47Z</dcterms:modified>
</cp:coreProperties>
</file>